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29C0F97A-BAFD-436B-A274-D9C418C2F8F8}">
          <p14:sldIdLst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0203xxxx" initials="R" lastIdx="1" clrIdx="0">
    <p:extLst>
      <p:ext uri="{19B8F6BF-5375-455C-9EA6-DF929625EA0E}">
        <p15:presenceInfo xmlns:p15="http://schemas.microsoft.com/office/powerpoint/2012/main" userId="R0203xx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F"/>
    <a:srgbClr val="FFC000"/>
    <a:srgbClr val="FF0000"/>
    <a:srgbClr val="FF2F92"/>
    <a:srgbClr val="FF8AD8"/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89"/>
  </p:normalViewPr>
  <p:slideViewPr>
    <p:cSldViewPr snapToGrid="0" snapToObjects="1">
      <p:cViewPr varScale="1">
        <p:scale>
          <a:sx n="69" d="100"/>
          <a:sy n="69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33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AC6E8A2A-CF07-45E1-924B-326F1D6F2249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33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0968A771-FC57-49E8-8BDF-30973A8848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840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21A02764-A091-3A43-A9C3-6313D72B4A2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3388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49" rIns="91300" bIns="4564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5"/>
            <a:ext cx="5388610" cy="3884861"/>
          </a:xfrm>
          <a:prstGeom prst="rect">
            <a:avLst/>
          </a:prstGeom>
        </p:spPr>
        <p:txBody>
          <a:bodyPr vert="horz" lIns="91300" tIns="45649" rIns="91300" bIns="456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A34D4A92-B126-9840-9E6C-7FCB612508F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7423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1460-312A-467B-B773-B0013DC2A3BA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73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1B6-61C3-48FF-BA42-78A64227030F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4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DAA-D0B0-4981-B3D7-2ABDCD90DDF4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FEEC-E537-4708-B175-798F580170EB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92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9EE3-A23D-4DA6-AEDE-C1C0203E438E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0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469C-8D04-4635-A89F-EA338FB30559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0B99-AF70-4664-8849-C61EF28A6A55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0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00C4-CC66-4574-80D2-196DC0198A17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3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A54-71C6-47CE-81D3-451A18F1A139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5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F63F-2813-49FB-A0FB-0041CCC57128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3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05A-65A2-4FE5-B119-A648BDA15093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3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1C58-2716-4B21-9B16-315A21A9CCAA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4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FE5FB9-8978-2B44-B78C-2ADA3A03374C}"/>
              </a:ext>
            </a:extLst>
          </p:cNvPr>
          <p:cNvSpPr/>
          <p:nvPr/>
        </p:nvSpPr>
        <p:spPr>
          <a:xfrm>
            <a:off x="-1" y="-4067"/>
            <a:ext cx="9144001" cy="5272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　境</a:t>
            </a:r>
            <a:endParaRPr kumimoji="1" lang="en-US" altLang="ja-JP" sz="1600" b="1" dirty="0" smtClean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整備型</a:t>
            </a:r>
            <a:endParaRPr kumimoji="1" lang="en-US" altLang="ja-JP" sz="1600" b="1" dirty="0" smtClean="0"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42109" y="27052"/>
            <a:ext cx="7287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事業名：○○○○（実施主体名）</a:t>
            </a:r>
            <a:r>
              <a:rPr kumimoji="1" lang="en-US" altLang="ja-JP" sz="2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市町村名</a:t>
            </a:r>
            <a:r>
              <a:rPr kumimoji="1" lang="en-US" altLang="ja-JP" sz="2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2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14300" y="566476"/>
            <a:ext cx="2300288" cy="50446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b="1" dirty="0" smtClean="0">
                <a:solidFill>
                  <a:srgbClr val="000000"/>
                </a:solidFill>
                <a:latin typeface="Arial" charset="0"/>
              </a:rPr>
              <a:t>こちらの枠内に事業の内容が分かるイメージ図、写真等を添付してください</a:t>
            </a:r>
            <a:endParaRPr kumimoji="1" lang="en-US" altLang="ja-JP" sz="1600" b="1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en-US" altLang="ja-JP" sz="16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b="1" dirty="0">
                <a:solidFill>
                  <a:srgbClr val="000000"/>
                </a:solidFill>
                <a:latin typeface="Arial" charset="0"/>
              </a:rPr>
              <a:t>エリアにおける全体的な構想と、今回整備を行う部分が分かるように図示してください</a:t>
            </a: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当企画提案書は必ず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枚にまとめてください（複数ページ不可）</a:t>
            </a:r>
            <a:endParaRPr kumimoji="1" lang="en-US" altLang="ja-JP" sz="1600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パワーポイントファイルのまま提出ください（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PDF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変換不可）</a:t>
            </a:r>
            <a:endParaRPr kumimoji="1" lang="en-US" altLang="ja-JP" sz="1600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提出</a:t>
            </a:r>
            <a:r>
              <a:rPr kumimoji="1" lang="ja-JP" altLang="en-US" sz="1600" dirty="0">
                <a:solidFill>
                  <a:srgbClr val="000000"/>
                </a:solidFill>
                <a:latin typeface="Arial" charset="0"/>
              </a:rPr>
              <a:t>時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この枠内の文字は削除してください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35428"/>
              </p:ext>
            </p:extLst>
          </p:nvPr>
        </p:nvGraphicFramePr>
        <p:xfrm>
          <a:off x="2557468" y="549594"/>
          <a:ext cx="6472231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3983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2429124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  <a:gridCol w="2429124">
                  <a:extLst>
                    <a:ext uri="{9D8B030D-6E8A-4147-A177-3AD203B41FA5}">
                      <a16:colId xmlns:a16="http://schemas.microsoft.com/office/drawing/2014/main" val="341389055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事業概要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43198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整備内容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（活用資源）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6533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実施体制</a:t>
                      </a: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（役割分担）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40439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インバウンドに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係る課題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96794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インバウンドの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主なターゲット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及びその理由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4576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本事業活用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による効果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96777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実施時期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（スケジュール）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0264009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次年度以降の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取組予定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32580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06078"/>
              </p:ext>
            </p:extLst>
          </p:nvPr>
        </p:nvGraphicFramePr>
        <p:xfrm>
          <a:off x="114299" y="6455116"/>
          <a:ext cx="6608620" cy="375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919">
                  <a:extLst>
                    <a:ext uri="{9D8B030D-6E8A-4147-A177-3AD203B41FA5}">
                      <a16:colId xmlns:a16="http://schemas.microsoft.com/office/drawing/2014/main" val="4085962462"/>
                    </a:ext>
                  </a:extLst>
                </a:gridCol>
                <a:gridCol w="2552701">
                  <a:extLst>
                    <a:ext uri="{9D8B030D-6E8A-4147-A177-3AD203B41FA5}">
                      <a16:colId xmlns:a16="http://schemas.microsoft.com/office/drawing/2014/main" val="25085557"/>
                    </a:ext>
                  </a:extLst>
                </a:gridCol>
              </a:tblGrid>
              <a:tr h="3752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コンテンツ造成型の申請有無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申請中　／　未申請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81065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13902"/>
              </p:ext>
            </p:extLst>
          </p:nvPr>
        </p:nvGraphicFramePr>
        <p:xfrm>
          <a:off x="114298" y="5686448"/>
          <a:ext cx="2300290" cy="7153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767806625"/>
                    </a:ext>
                  </a:extLst>
                </a:gridCol>
                <a:gridCol w="1385890">
                  <a:extLst>
                    <a:ext uri="{9D8B030D-6E8A-4147-A177-3AD203B41FA5}">
                      <a16:colId xmlns:a16="http://schemas.microsoft.com/office/drawing/2014/main" val="2926832198"/>
                    </a:ext>
                  </a:extLst>
                </a:gridCol>
              </a:tblGrid>
              <a:tr h="3576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総事業費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○○○千円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742784"/>
                  </a:ext>
                </a:extLst>
              </a:tr>
              <a:tr h="3576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支援希望額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○○○千円</a:t>
                      </a:r>
                      <a:endParaRPr kumimoji="1" lang="ja-JP" altLang="en-US" sz="100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7958524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837217" y="6455116"/>
            <a:ext cx="2192481" cy="365125"/>
          </a:xfrm>
          <a:solidFill>
            <a:srgbClr val="00B050"/>
          </a:solidFill>
        </p:spPr>
        <p:txBody>
          <a:bodyPr/>
          <a:lstStyle/>
          <a:p>
            <a:r>
              <a:rPr kumimoji="1" lang="ja-JP" altLang="en-US" sz="1400" dirty="0">
                <a:solidFill>
                  <a:srgbClr val="FFFF00"/>
                </a:solidFill>
                <a:latin typeface="+mn-ea"/>
              </a:rPr>
              <a:t>（事務局使用）</a:t>
            </a:r>
            <a:r>
              <a:rPr kumimoji="1" lang="en-US" altLang="ja-JP" sz="1400" dirty="0">
                <a:solidFill>
                  <a:srgbClr val="FFFF00"/>
                </a:solidFill>
                <a:latin typeface="+mn-ea"/>
              </a:rPr>
              <a:t>No.</a:t>
            </a:r>
            <a:r>
              <a:rPr kumimoji="1" lang="ja-JP" altLang="en-US" sz="1400" dirty="0">
                <a:solidFill>
                  <a:srgbClr val="FFFF00"/>
                </a:solidFill>
                <a:latin typeface="+mn-ea"/>
              </a:rPr>
              <a:t>　</a:t>
            </a:r>
            <a:fld id="{6DC58FA4-5FFE-6A4A-ADA0-51FD5F9CB25A}" type="slidenum">
              <a:rPr kumimoji="1" lang="ja-JP" altLang="en-US" sz="2000" b="1" smtClean="0">
                <a:solidFill>
                  <a:srgbClr val="FFFF00"/>
                </a:solidFill>
                <a:latin typeface="+mn-ea"/>
              </a:rPr>
              <a:pPr/>
              <a:t>1</a:t>
            </a:fld>
            <a:endParaRPr kumimoji="1" lang="ja-JP" altLang="en-US" sz="2000" b="1" dirty="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06423" y="105687"/>
            <a:ext cx="7232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様式２</a:t>
            </a:r>
            <a:endParaRPr kumimoji="1" lang="ja-JP" altLang="en-US" sz="14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-1" y="0"/>
            <a:ext cx="836023" cy="523220"/>
          </a:xfrm>
          <a:prstGeom prst="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1800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5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kumimoji="1" sz="1800" dirty="0" smtClean="0">
            <a:solidFill>
              <a:srgbClr val="000000"/>
            </a:solidFill>
            <a:latin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6979</TotalTime>
  <Words>206</Words>
  <Application>Microsoft Office PowerPoint</Application>
  <PresentationFormat>画面に合わせる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ogawa yoji</dc:creator>
  <cp:lastModifiedBy>R0203xxxx</cp:lastModifiedBy>
  <cp:revision>644</cp:revision>
  <cp:lastPrinted>2023-06-08T05:40:05Z</cp:lastPrinted>
  <dcterms:created xsi:type="dcterms:W3CDTF">2021-04-03T01:26:37Z</dcterms:created>
  <dcterms:modified xsi:type="dcterms:W3CDTF">2023-06-26T06:00:40Z</dcterms:modified>
</cp:coreProperties>
</file>