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  <a:srgbClr val="FFC000"/>
    <a:srgbClr val="FF0000"/>
    <a:srgbClr val="FF2F92"/>
    <a:srgbClr val="FF8AD8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89"/>
  </p:normalViewPr>
  <p:slideViewPr>
    <p:cSldViewPr snapToGrid="0" snapToObjects="1">
      <p:cViewPr varScale="1">
        <p:scale>
          <a:sx n="69" d="100"/>
          <a:sy n="69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E5FB9-8978-2B44-B78C-2ADA3A03374C}"/>
              </a:ext>
            </a:extLst>
          </p:cNvPr>
          <p:cNvSpPr/>
          <p:nvPr/>
        </p:nvSpPr>
        <p:spPr>
          <a:xfrm>
            <a:off x="-1" y="-4067"/>
            <a:ext cx="9144001" cy="5272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kumimoji="1" lang="ja-JP" altLang="en-US" sz="1600" b="1" dirty="0" smtClean="0">
                <a:solidFill>
                  <a:srgbClr val="FFC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コンテンツ</a:t>
            </a:r>
            <a:endParaRPr kumimoji="1" lang="en-US" altLang="ja-JP" sz="1600" b="1" dirty="0" smtClean="0">
              <a:solidFill>
                <a:srgbClr val="FFC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solidFill>
                  <a:srgbClr val="FFC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造　成　型　</a:t>
            </a:r>
            <a:endParaRPr kumimoji="1" lang="en-US" altLang="ja-JP" sz="1600" b="1" dirty="0" smtClean="0">
              <a:solidFill>
                <a:srgbClr val="FFC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85455" y="27053"/>
            <a:ext cx="684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事業名：○○○○（実施主体名）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市町村名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14300" y="566476"/>
            <a:ext cx="2300288" cy="50446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Arial" charset="0"/>
              </a:rPr>
              <a:t>こちらの枠内に事業の内容が分かるイメージ図、写真等を添付してください</a:t>
            </a:r>
            <a:endParaRPr kumimoji="1" lang="en-US" altLang="ja-JP" sz="1600" b="1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当企画提案書は必ず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枚にまとめてください（複数ページ不可）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パワーポイントファイルのまま提出ください（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PDF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変換不可）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提出時この枠内の文字は削除してください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ja-JP" alt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186783"/>
              </p:ext>
            </p:extLst>
          </p:nvPr>
        </p:nvGraphicFramePr>
        <p:xfrm>
          <a:off x="2557467" y="549594"/>
          <a:ext cx="6443658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6858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2418400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  <a:gridCol w="2418400">
                  <a:extLst>
                    <a:ext uri="{9D8B030D-6E8A-4147-A177-3AD203B41FA5}">
                      <a16:colId xmlns:a16="http://schemas.microsoft.com/office/drawing/2014/main" val="341389055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事業概要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コンテンツ内容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（活用資源）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6533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実施体制</a:t>
                      </a: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（役割分担）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インバウンドに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係る課題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6794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主なターゲット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及びその理由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576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本事業活用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による効果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96777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実施時期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（スケジュール）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次年度以降の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取組予定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32580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88959"/>
              </p:ext>
            </p:extLst>
          </p:nvPr>
        </p:nvGraphicFramePr>
        <p:xfrm>
          <a:off x="114300" y="6445010"/>
          <a:ext cx="6600826" cy="38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064">
                  <a:extLst>
                    <a:ext uri="{9D8B030D-6E8A-4147-A177-3AD203B41FA5}">
                      <a16:colId xmlns:a16="http://schemas.microsoft.com/office/drawing/2014/main" val="4085962462"/>
                    </a:ext>
                  </a:extLst>
                </a:gridCol>
                <a:gridCol w="2558762">
                  <a:extLst>
                    <a:ext uri="{9D8B030D-6E8A-4147-A177-3AD203B41FA5}">
                      <a16:colId xmlns:a16="http://schemas.microsoft.com/office/drawing/2014/main" val="25085557"/>
                    </a:ext>
                  </a:extLst>
                </a:gridCol>
              </a:tblGrid>
              <a:tr h="3803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環境整備型の申請有無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申請中　／　未申請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1065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64535"/>
              </p:ext>
            </p:extLst>
          </p:nvPr>
        </p:nvGraphicFramePr>
        <p:xfrm>
          <a:off x="114300" y="5700329"/>
          <a:ext cx="2300290" cy="701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67806625"/>
                    </a:ext>
                  </a:extLst>
                </a:gridCol>
                <a:gridCol w="1385890">
                  <a:extLst>
                    <a:ext uri="{9D8B030D-6E8A-4147-A177-3AD203B41FA5}">
                      <a16:colId xmlns:a16="http://schemas.microsoft.com/office/drawing/2014/main" val="2926832198"/>
                    </a:ext>
                  </a:extLst>
                </a:gridCol>
              </a:tblGrid>
              <a:tr h="350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総事業費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○○○千円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742784"/>
                  </a:ext>
                </a:extLst>
              </a:tr>
              <a:tr h="350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支援希望額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○○○千円</a:t>
                      </a:r>
                      <a:endParaRPr kumimoji="1" lang="ja-JP" altLang="en-US" sz="10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958524"/>
                  </a:ext>
                </a:extLst>
              </a:tr>
            </a:tbl>
          </a:graphicData>
        </a:graphic>
      </p:graphicFrame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>
          <a:xfrm>
            <a:off x="6837218" y="6460250"/>
            <a:ext cx="2163906" cy="365125"/>
          </a:xfrm>
          <a:solidFill>
            <a:srgbClr val="00B0F0"/>
          </a:solidFill>
        </p:spPr>
        <p:txBody>
          <a:bodyPr/>
          <a:lstStyle/>
          <a:p>
            <a:r>
              <a:rPr kumimoji="1" lang="ja-JP" altLang="en-US" sz="1400" dirty="0" smtClean="0">
                <a:solidFill>
                  <a:srgbClr val="FFC000"/>
                </a:solidFill>
                <a:latin typeface="+mn-ea"/>
              </a:rPr>
              <a:t>（事務局使用）</a:t>
            </a:r>
            <a:r>
              <a:rPr kumimoji="1" lang="en-US" altLang="ja-JP" sz="1400" dirty="0" smtClean="0">
                <a:solidFill>
                  <a:srgbClr val="FFC000"/>
                </a:solidFill>
                <a:latin typeface="+mn-ea"/>
              </a:rPr>
              <a:t>No.</a:t>
            </a:r>
            <a:r>
              <a:rPr kumimoji="1" lang="ja-JP" altLang="en-US" sz="1400" dirty="0" smtClean="0">
                <a:solidFill>
                  <a:srgbClr val="FFC000"/>
                </a:solidFill>
                <a:latin typeface="+mn-ea"/>
              </a:rPr>
              <a:t>　</a:t>
            </a:r>
            <a:fld id="{6DC58FA4-5FFE-6A4A-ADA0-51FD5F9CB25A}" type="slidenum">
              <a:rPr kumimoji="1" lang="ja-JP" altLang="en-US" sz="2000" b="1" smtClean="0">
                <a:solidFill>
                  <a:srgbClr val="FFC000"/>
                </a:solidFill>
                <a:latin typeface="+mn-ea"/>
              </a:rPr>
              <a:t>1</a:t>
            </a:fld>
            <a:endParaRPr kumimoji="1" lang="ja-JP" altLang="en-US" sz="200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-1" y="0"/>
            <a:ext cx="1163783" cy="523220"/>
          </a:xfrm>
          <a:prstGeom prst="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1" lang="ja-JP" altLang="en-US" sz="18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63995" y="73219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372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7018</TotalTime>
  <Words>188</Words>
  <Application>Microsoft Office PowerPoint</Application>
  <PresentationFormat>画面に合わせる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R0203xxxx</cp:lastModifiedBy>
  <cp:revision>646</cp:revision>
  <cp:lastPrinted>2023-06-08T05:40:05Z</cp:lastPrinted>
  <dcterms:created xsi:type="dcterms:W3CDTF">2021-04-03T01:26:37Z</dcterms:created>
  <dcterms:modified xsi:type="dcterms:W3CDTF">2023-06-26T06:00:18Z</dcterms:modified>
</cp:coreProperties>
</file>