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21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62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94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64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8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04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1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3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85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50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55CB-6F57-4B3C-A884-ABA967409F01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1D6D8-490E-4009-9934-F4A044F35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46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6ADCC1B-1F34-B921-366C-05850DC055B8}"/>
              </a:ext>
            </a:extLst>
          </p:cNvPr>
          <p:cNvSpPr/>
          <p:nvPr/>
        </p:nvSpPr>
        <p:spPr>
          <a:xfrm>
            <a:off x="-1" y="-3375"/>
            <a:ext cx="12191999" cy="23838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5B237BC-791B-967A-7555-9FB067B57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2303" y="287667"/>
            <a:ext cx="2548154" cy="967177"/>
          </a:xfrm>
        </p:spPr>
        <p:txBody>
          <a:bodyPr>
            <a:noAutofit/>
          </a:bodyPr>
          <a:lstStyle/>
          <a:p>
            <a:r>
              <a:rPr kumimoji="1" lang="ja-JP" altLang="en-US" b="1" dirty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74000">
                      <a:schemeClr val="accent6">
                        <a:lumMod val="60000"/>
                        <a:lumOff val="40000"/>
                      </a:schemeClr>
                    </a:gs>
                    <a:gs pos="83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麻しん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469DACE-6C75-350A-7B8A-4592C98422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6875">
            <a:off x="85092" y="45909"/>
            <a:ext cx="2488367" cy="2056013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CDFD62EC-AF73-3469-BED8-D46EE5122AD2}"/>
              </a:ext>
            </a:extLst>
          </p:cNvPr>
          <p:cNvSpPr txBox="1">
            <a:spLocks/>
          </p:cNvSpPr>
          <p:nvPr/>
        </p:nvSpPr>
        <p:spPr>
          <a:xfrm>
            <a:off x="5070046" y="529669"/>
            <a:ext cx="1415845" cy="7251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かな</a:t>
            </a:r>
          </a:p>
        </p:txBody>
      </p:sp>
      <p:pic>
        <p:nvPicPr>
          <p:cNvPr id="13" name="図 12" descr="男 が含まれている画像&#10;&#10;自動的に生成された説明">
            <a:extLst>
              <a:ext uri="{FF2B5EF4-FFF2-40B4-BE49-F238E27FC236}">
                <a16:creationId xmlns:a16="http://schemas.microsoft.com/office/drawing/2014/main" id="{9C45227E-CA09-8987-D409-6B7440A97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717" y="367122"/>
            <a:ext cx="548212" cy="837427"/>
          </a:xfrm>
          <a:prstGeom prst="rect">
            <a:avLst/>
          </a:prstGeom>
        </p:spPr>
      </p:pic>
      <p:sp>
        <p:nvSpPr>
          <p:cNvPr id="14" name="タイトル 1">
            <a:extLst>
              <a:ext uri="{FF2B5EF4-FFF2-40B4-BE49-F238E27FC236}">
                <a16:creationId xmlns:a16="http://schemas.microsoft.com/office/drawing/2014/main" id="{905A52BF-97BA-1D1A-68F6-9165F759F5F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563700" y="529669"/>
            <a:ext cx="3606473" cy="6569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と思ったら、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10FD3E28-B816-9FA4-2CDD-8CA3CFEAB836}"/>
              </a:ext>
            </a:extLst>
          </p:cNvPr>
          <p:cNvSpPr txBox="1">
            <a:spLocks/>
          </p:cNvSpPr>
          <p:nvPr/>
        </p:nvSpPr>
        <p:spPr>
          <a:xfrm>
            <a:off x="4062943" y="1063457"/>
            <a:ext cx="8239862" cy="7251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院内に入る前にお電話ください！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5DCD7EDD-222A-139F-09BE-860F2E14873D}"/>
              </a:ext>
            </a:extLst>
          </p:cNvPr>
          <p:cNvSpPr txBox="1">
            <a:spLocks/>
          </p:cNvSpPr>
          <p:nvPr/>
        </p:nvSpPr>
        <p:spPr>
          <a:xfrm>
            <a:off x="598340" y="4083896"/>
            <a:ext cx="7944769" cy="8540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○○病院</a:t>
            </a:r>
            <a:r>
              <a:rPr lang="en-US" altLang="ja-JP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○○クリニック</a:t>
            </a:r>
            <a:endParaRPr lang="en-US" altLang="ja-JP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電話</a:t>
            </a:r>
            <a:r>
              <a:rPr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×××</a:t>
            </a:r>
            <a:r>
              <a:rPr lang="ja-JP" altLang="en-US" sz="2800" dirty="0" err="1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ー</a:t>
            </a:r>
            <a:r>
              <a:rPr lang="en-US" altLang="ja-JP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×××</a:t>
            </a:r>
            <a:r>
              <a:rPr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－</a:t>
            </a:r>
            <a:r>
              <a:rPr lang="en-US" altLang="ja-JP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××××</a:t>
            </a:r>
            <a:endParaRPr lang="ja-JP" altLang="en-US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239776A8-66F9-6AB0-54C5-7AFB04E0F651}"/>
              </a:ext>
            </a:extLst>
          </p:cNvPr>
          <p:cNvSpPr txBox="1">
            <a:spLocks/>
          </p:cNvSpPr>
          <p:nvPr/>
        </p:nvSpPr>
        <p:spPr>
          <a:xfrm>
            <a:off x="123394" y="2995058"/>
            <a:ext cx="8637031" cy="10552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・帰国後に、発熱・発疹が出た。</a:t>
            </a:r>
            <a:endParaRPr lang="en-US" altLang="ja-JP" sz="3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・報道の情報から、麻しん患者さんと同時刻に　</a:t>
            </a:r>
            <a:endParaRPr lang="en-US" altLang="ja-JP" sz="3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同じ施設を利用していた　　　　　　　など</a:t>
            </a:r>
            <a:endParaRPr lang="en-US" altLang="ja-JP" sz="3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 descr="QR コード&#10;&#10;自動的に生成された説明">
            <a:extLst>
              <a:ext uri="{FF2B5EF4-FFF2-40B4-BE49-F238E27FC236}">
                <a16:creationId xmlns:a16="http://schemas.microsoft.com/office/drawing/2014/main" id="{BB3FF32A-F490-1379-8D06-BD0E3444AB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88" y="4978583"/>
            <a:ext cx="973184" cy="973184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4A47E5D2-0EA1-8752-4CD8-B5EA5688F498}"/>
              </a:ext>
            </a:extLst>
          </p:cNvPr>
          <p:cNvSpPr txBox="1">
            <a:spLocks/>
          </p:cNvSpPr>
          <p:nvPr/>
        </p:nvSpPr>
        <p:spPr>
          <a:xfrm>
            <a:off x="1868281" y="5900639"/>
            <a:ext cx="1817311" cy="6255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国立感染症研究所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麻疹とは」</a:t>
            </a:r>
          </a:p>
        </p:txBody>
      </p:sp>
      <p:pic>
        <p:nvPicPr>
          <p:cNvPr id="24" name="図 23" descr="QR コード&#10;&#10;自動的に生成された説明">
            <a:extLst>
              <a:ext uri="{FF2B5EF4-FFF2-40B4-BE49-F238E27FC236}">
                <a16:creationId xmlns:a16="http://schemas.microsoft.com/office/drawing/2014/main" id="{230EFF17-5C91-920D-4A3E-D669DA0EBC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246" y="4978583"/>
            <a:ext cx="972113" cy="972113"/>
          </a:xfrm>
          <a:prstGeom prst="rect">
            <a:avLst/>
          </a:prstGeom>
        </p:spPr>
      </p:pic>
      <p:pic>
        <p:nvPicPr>
          <p:cNvPr id="32" name="図 31" descr="QR コード&#10;&#10;自動的に生成された説明">
            <a:extLst>
              <a:ext uri="{FF2B5EF4-FFF2-40B4-BE49-F238E27FC236}">
                <a16:creationId xmlns:a16="http://schemas.microsoft.com/office/drawing/2014/main" id="{2D5FA3FB-BE0D-7728-D90B-968630CEFC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910" y="4991020"/>
            <a:ext cx="980739" cy="1044035"/>
          </a:xfrm>
          <a:prstGeom prst="rect">
            <a:avLst/>
          </a:prstGeom>
        </p:spPr>
      </p:pic>
      <p:sp>
        <p:nvSpPr>
          <p:cNvPr id="35" name="タイトル 1">
            <a:extLst>
              <a:ext uri="{FF2B5EF4-FFF2-40B4-BE49-F238E27FC236}">
                <a16:creationId xmlns:a16="http://schemas.microsoft.com/office/drawing/2014/main" id="{303B8341-1FA7-4FF8-075D-AC783BDB1B16}"/>
              </a:ext>
            </a:extLst>
          </p:cNvPr>
          <p:cNvSpPr txBox="1">
            <a:spLocks/>
          </p:cNvSpPr>
          <p:nvPr/>
        </p:nvSpPr>
        <p:spPr>
          <a:xfrm>
            <a:off x="3798031" y="6061716"/>
            <a:ext cx="2482686" cy="3985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茨城県感染症情報センター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「麻しんに注意しましょう！」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00E579A1-7252-28FF-0954-71273786D98C}"/>
              </a:ext>
            </a:extLst>
          </p:cNvPr>
          <p:cNvSpPr txBox="1">
            <a:spLocks/>
          </p:cNvSpPr>
          <p:nvPr/>
        </p:nvSpPr>
        <p:spPr>
          <a:xfrm>
            <a:off x="10288846" y="387150"/>
            <a:ext cx="1817311" cy="504651"/>
          </a:xfrm>
          <a:prstGeom prst="rect">
            <a:avLst/>
          </a:prstGeom>
          <a:ln w="28575" cmpd="tri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玄関掲示用</a:t>
            </a: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9" name="図 38" descr="QR コード&#10;&#10;自動的に生成された説明">
            <a:extLst>
              <a:ext uri="{FF2B5EF4-FFF2-40B4-BE49-F238E27FC236}">
                <a16:creationId xmlns:a16="http://schemas.microsoft.com/office/drawing/2014/main" id="{CC6BA79F-3A06-563E-0EC2-DD155CA9E1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984" y="5027103"/>
            <a:ext cx="1032854" cy="1032854"/>
          </a:xfrm>
          <a:prstGeom prst="rect">
            <a:avLst/>
          </a:prstGeom>
        </p:spPr>
      </p:pic>
      <p:sp>
        <p:nvSpPr>
          <p:cNvPr id="40" name="タイトル 1">
            <a:extLst>
              <a:ext uri="{FF2B5EF4-FFF2-40B4-BE49-F238E27FC236}">
                <a16:creationId xmlns:a16="http://schemas.microsoft.com/office/drawing/2014/main" id="{E55E2822-2796-907E-9560-D3298ED737C5}"/>
              </a:ext>
            </a:extLst>
          </p:cNvPr>
          <p:cNvSpPr txBox="1">
            <a:spLocks/>
          </p:cNvSpPr>
          <p:nvPr/>
        </p:nvSpPr>
        <p:spPr>
          <a:xfrm>
            <a:off x="6280717" y="6061716"/>
            <a:ext cx="2765172" cy="3985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茨城県感染症情報センター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「麻しん（はしか）にご注意！」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5BFE24C-66A8-8FA0-CA24-C954493979E6}"/>
              </a:ext>
            </a:extLst>
          </p:cNvPr>
          <p:cNvSpPr/>
          <p:nvPr/>
        </p:nvSpPr>
        <p:spPr>
          <a:xfrm>
            <a:off x="-2" y="6606440"/>
            <a:ext cx="12191999" cy="23838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3E33939-16DE-8CC0-0E91-DCBB6D23D3C0}"/>
              </a:ext>
            </a:extLst>
          </p:cNvPr>
          <p:cNvSpPr/>
          <p:nvPr/>
        </p:nvSpPr>
        <p:spPr>
          <a:xfrm>
            <a:off x="9045889" y="6102995"/>
            <a:ext cx="3014571" cy="391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R6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年２月　県感染症対策課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418" y="3985453"/>
            <a:ext cx="1532904" cy="219070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94" y="4123400"/>
            <a:ext cx="1832249" cy="1923862"/>
          </a:xfrm>
          <a:prstGeom prst="rect">
            <a:avLst/>
          </a:prstGeom>
        </p:spPr>
      </p:pic>
      <p:sp>
        <p:nvSpPr>
          <p:cNvPr id="26" name="タイトル 1">
            <a:extLst>
              <a:ext uri="{FF2B5EF4-FFF2-40B4-BE49-F238E27FC236}">
                <a16:creationId xmlns:a16="http://schemas.microsoft.com/office/drawing/2014/main" id="{D90112B6-D70E-F519-20E2-69979DA466F0}"/>
              </a:ext>
            </a:extLst>
          </p:cNvPr>
          <p:cNvSpPr txBox="1">
            <a:spLocks/>
          </p:cNvSpPr>
          <p:nvPr/>
        </p:nvSpPr>
        <p:spPr>
          <a:xfrm>
            <a:off x="196603" y="5900639"/>
            <a:ext cx="1627458" cy="555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しんについて」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3E33939-16DE-8CC0-0E91-DCBB6D23D3C0}"/>
              </a:ext>
            </a:extLst>
          </p:cNvPr>
          <p:cNvSpPr/>
          <p:nvPr/>
        </p:nvSpPr>
        <p:spPr>
          <a:xfrm>
            <a:off x="8833634" y="3809380"/>
            <a:ext cx="883461" cy="397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発熱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3E33939-16DE-8CC0-0E91-DCBB6D23D3C0}"/>
              </a:ext>
            </a:extLst>
          </p:cNvPr>
          <p:cNvSpPr/>
          <p:nvPr/>
        </p:nvSpPr>
        <p:spPr>
          <a:xfrm>
            <a:off x="10024800" y="3519621"/>
            <a:ext cx="2081357" cy="424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耳の後ろに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鮮やかな赤い発疹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976718" y="1852761"/>
            <a:ext cx="7516905" cy="670234"/>
          </a:xfrm>
          <a:prstGeom prst="wedgeRoundRectCallout">
            <a:avLst>
              <a:gd name="adj1" fmla="val 2729"/>
              <a:gd name="adj2" fmla="val 95180"/>
              <a:gd name="adj3" fmla="val 16667"/>
            </a:avLst>
          </a:prstGeom>
          <a:solidFill>
            <a:srgbClr val="FBF1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こんな心当たりはありませんか？？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2439">
            <a:off x="9920235" y="1984891"/>
            <a:ext cx="1563976" cy="101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62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HGS創英角ﾎﾟｯﾌﾟ体</vt:lpstr>
      <vt:lpstr>メイリオ</vt:lpstr>
      <vt:lpstr>游ゴシック</vt:lpstr>
      <vt:lpstr>游ゴシック Light</vt:lpstr>
      <vt:lpstr>Arial</vt:lpstr>
      <vt:lpstr>Office テーマ</vt:lpstr>
      <vt:lpstr>麻しん</vt:lpstr>
    </vt:vector>
  </TitlesOfParts>
  <Company>茨城県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麻しん</dc:title>
  <dc:creator>政策企画部情報システム課</dc:creator>
  <cp:lastModifiedBy>Administrator</cp:lastModifiedBy>
  <cp:revision>1</cp:revision>
  <dcterms:created xsi:type="dcterms:W3CDTF">2024-02-28T00:29:08Z</dcterms:created>
  <dcterms:modified xsi:type="dcterms:W3CDTF">2024-02-29T02:23:19Z</dcterms:modified>
</cp:coreProperties>
</file>