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7"/>
  </p:notesMasterIdLst>
  <p:sldIdLst>
    <p:sldId id="256" r:id="rId5"/>
    <p:sldId id="257" r:id="rId6"/>
  </p:sldIdLst>
  <p:sldSz cx="755967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EEB9"/>
    <a:srgbClr val="CCFFFF"/>
    <a:srgbClr val="CC99FF"/>
    <a:srgbClr val="FFCCFF"/>
    <a:srgbClr val="FFFFCC"/>
    <a:srgbClr val="FFD6D1"/>
    <a:srgbClr val="CCFFCC"/>
    <a:srgbClr val="FFAEA3"/>
    <a:srgbClr val="85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7" autoAdjust="0"/>
    <p:restoredTop sz="94660"/>
  </p:normalViewPr>
  <p:slideViewPr>
    <p:cSldViewPr snapToGrid="0">
      <p:cViewPr varScale="1">
        <p:scale>
          <a:sx n="76" d="100"/>
          <a:sy n="76" d="100"/>
        </p:scale>
        <p:origin x="289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藤田 亮(FUJITA Akira)" userId="aba2cc99-674f-44e3-ae64-d3a073e7d8bc" providerId="ADAL" clId="{E5CD629A-7CD9-475A-B1C1-42658DA0D227}"/>
    <pc:docChg chg="modSld">
      <pc:chgData name="藤田 亮(FUJITA Akira)" userId="aba2cc99-674f-44e3-ae64-d3a073e7d8bc" providerId="ADAL" clId="{E5CD629A-7CD9-475A-B1C1-42658DA0D227}" dt="2025-02-09T22:21:44.053" v="3" actId="1076"/>
      <pc:docMkLst>
        <pc:docMk/>
      </pc:docMkLst>
      <pc:sldChg chg="modSp mod">
        <pc:chgData name="藤田 亮(FUJITA Akira)" userId="aba2cc99-674f-44e3-ae64-d3a073e7d8bc" providerId="ADAL" clId="{E5CD629A-7CD9-475A-B1C1-42658DA0D227}" dt="2025-02-09T22:21:44.053" v="3" actId="1076"/>
        <pc:sldMkLst>
          <pc:docMk/>
          <pc:sldMk cId="1953684319" sldId="256"/>
        </pc:sldMkLst>
        <pc:spChg chg="mod">
          <ac:chgData name="藤田 亮(FUJITA Akira)" userId="aba2cc99-674f-44e3-ae64-d3a073e7d8bc" providerId="ADAL" clId="{E5CD629A-7CD9-475A-B1C1-42658DA0D227}" dt="2025-02-09T22:21:44.053" v="3" actId="1076"/>
          <ac:spMkLst>
            <pc:docMk/>
            <pc:sldMk cId="1953684319" sldId="256"/>
            <ac:spMk id="11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30" tIns="45715" rIns="91430" bIns="45715" rtlCol="0"/>
          <a:lstStyle>
            <a:lvl1pPr algn="r">
              <a:defRPr sz="1200"/>
            </a:lvl1pPr>
          </a:lstStyle>
          <a:p>
            <a:fld id="{97D5CDDF-DF2C-4CE5-AC4B-51555D9B322D}" type="datetimeFigureOut">
              <a:rPr kumimoji="1" lang="ja-JP" altLang="en-US" smtClean="0"/>
              <a:t>2025/2/25</a:t>
            </a:fld>
            <a:endParaRPr kumimoji="1" lang="ja-JP" altLang="en-US"/>
          </a:p>
        </p:txBody>
      </p:sp>
      <p:sp>
        <p:nvSpPr>
          <p:cNvPr id="4" name="スライド イメージ プレースホルダー 3"/>
          <p:cNvSpPr>
            <a:spLocks noGrp="1" noRot="1" noChangeAspect="1"/>
          </p:cNvSpPr>
          <p:nvPr>
            <p:ph type="sldImg" idx="2"/>
          </p:nvPr>
        </p:nvSpPr>
        <p:spPr>
          <a:xfrm>
            <a:off x="2189163" y="1243013"/>
            <a:ext cx="2428875" cy="3354387"/>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0" tIns="45715" rIns="91430" bIns="457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8475"/>
          </a:xfrm>
          <a:prstGeom prst="rect">
            <a:avLst/>
          </a:prstGeom>
        </p:spPr>
        <p:txBody>
          <a:bodyPr vert="horz" lIns="91430" tIns="45715" rIns="91430" bIns="45715" rtlCol="0" anchor="b"/>
          <a:lstStyle>
            <a:lvl1pPr algn="r">
              <a:defRPr sz="1200"/>
            </a:lvl1pPr>
          </a:lstStyle>
          <a:p>
            <a:fld id="{B9308980-CB15-4B0A-A5B2-EA9D6CE0E3D2}" type="slidenum">
              <a:rPr kumimoji="1" lang="ja-JP" altLang="en-US" smtClean="0"/>
              <a:t>‹#›</a:t>
            </a:fld>
            <a:endParaRPr kumimoji="1" lang="ja-JP" altLang="en-US"/>
          </a:p>
        </p:txBody>
      </p:sp>
    </p:spTree>
    <p:extLst>
      <p:ext uri="{BB962C8B-B14F-4D97-AF65-F5344CB8AC3E}">
        <p14:creationId xmlns:p14="http://schemas.microsoft.com/office/powerpoint/2010/main" val="1214007615"/>
      </p:ext>
    </p:extLst>
  </p:cSld>
  <p:clrMap bg1="lt1" tx1="dk1" bg2="lt2" tx2="dk2" accent1="accent1" accent2="accent2" accent3="accent3" accent4="accent4" accent5="accent5" accent6="accent6" hlink="hlink" folHlink="folHlink"/>
  <p:notesStyle>
    <a:lvl1pPr marL="0" algn="l" defTabSz="981671" rtl="0" eaLnBrk="1" latinLnBrk="0" hangingPunct="1">
      <a:defRPr kumimoji="1" sz="1288" kern="1200">
        <a:solidFill>
          <a:schemeClr val="tx1"/>
        </a:solidFill>
        <a:latin typeface="+mn-lt"/>
        <a:ea typeface="+mn-ea"/>
        <a:cs typeface="+mn-cs"/>
      </a:defRPr>
    </a:lvl1pPr>
    <a:lvl2pPr marL="490836" algn="l" defTabSz="981671" rtl="0" eaLnBrk="1" latinLnBrk="0" hangingPunct="1">
      <a:defRPr kumimoji="1" sz="1288" kern="1200">
        <a:solidFill>
          <a:schemeClr val="tx1"/>
        </a:solidFill>
        <a:latin typeface="+mn-lt"/>
        <a:ea typeface="+mn-ea"/>
        <a:cs typeface="+mn-cs"/>
      </a:defRPr>
    </a:lvl2pPr>
    <a:lvl3pPr marL="981671" algn="l" defTabSz="981671" rtl="0" eaLnBrk="1" latinLnBrk="0" hangingPunct="1">
      <a:defRPr kumimoji="1" sz="1288" kern="1200">
        <a:solidFill>
          <a:schemeClr val="tx1"/>
        </a:solidFill>
        <a:latin typeface="+mn-lt"/>
        <a:ea typeface="+mn-ea"/>
        <a:cs typeface="+mn-cs"/>
      </a:defRPr>
    </a:lvl3pPr>
    <a:lvl4pPr marL="1472507" algn="l" defTabSz="981671" rtl="0" eaLnBrk="1" latinLnBrk="0" hangingPunct="1">
      <a:defRPr kumimoji="1" sz="1288" kern="1200">
        <a:solidFill>
          <a:schemeClr val="tx1"/>
        </a:solidFill>
        <a:latin typeface="+mn-lt"/>
        <a:ea typeface="+mn-ea"/>
        <a:cs typeface="+mn-cs"/>
      </a:defRPr>
    </a:lvl4pPr>
    <a:lvl5pPr marL="1963343" algn="l" defTabSz="981671" rtl="0" eaLnBrk="1" latinLnBrk="0" hangingPunct="1">
      <a:defRPr kumimoji="1" sz="1288" kern="1200">
        <a:solidFill>
          <a:schemeClr val="tx1"/>
        </a:solidFill>
        <a:latin typeface="+mn-lt"/>
        <a:ea typeface="+mn-ea"/>
        <a:cs typeface="+mn-cs"/>
      </a:defRPr>
    </a:lvl5pPr>
    <a:lvl6pPr marL="2454178" algn="l" defTabSz="981671" rtl="0" eaLnBrk="1" latinLnBrk="0" hangingPunct="1">
      <a:defRPr kumimoji="1" sz="1288" kern="1200">
        <a:solidFill>
          <a:schemeClr val="tx1"/>
        </a:solidFill>
        <a:latin typeface="+mn-lt"/>
        <a:ea typeface="+mn-ea"/>
        <a:cs typeface="+mn-cs"/>
      </a:defRPr>
    </a:lvl6pPr>
    <a:lvl7pPr marL="2945014" algn="l" defTabSz="981671" rtl="0" eaLnBrk="1" latinLnBrk="0" hangingPunct="1">
      <a:defRPr kumimoji="1" sz="1288" kern="1200">
        <a:solidFill>
          <a:schemeClr val="tx1"/>
        </a:solidFill>
        <a:latin typeface="+mn-lt"/>
        <a:ea typeface="+mn-ea"/>
        <a:cs typeface="+mn-cs"/>
      </a:defRPr>
    </a:lvl7pPr>
    <a:lvl8pPr marL="3435850" algn="l" defTabSz="981671" rtl="0" eaLnBrk="1" latinLnBrk="0" hangingPunct="1">
      <a:defRPr kumimoji="1" sz="1288" kern="1200">
        <a:solidFill>
          <a:schemeClr val="tx1"/>
        </a:solidFill>
        <a:latin typeface="+mn-lt"/>
        <a:ea typeface="+mn-ea"/>
        <a:cs typeface="+mn-cs"/>
      </a:defRPr>
    </a:lvl8pPr>
    <a:lvl9pPr marL="3926686" algn="l" defTabSz="981671" rtl="0" eaLnBrk="1" latinLnBrk="0" hangingPunct="1">
      <a:defRPr kumimoji="1" sz="128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08486"/>
            <a:ext cx="6425724" cy="3634458"/>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483102"/>
            <a:ext cx="5669756" cy="2520438"/>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25DA48F-2770-49A3-9757-6C20C2D5035A}" type="datetimeFigureOut">
              <a:rPr kumimoji="1" lang="ja-JP" altLang="en-US" smtClean="0"/>
              <a:t>2025/2/25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62B170-FD71-4FA9-88AB-C5D57CCF5B57}" type="slidenum">
              <a:rPr kumimoji="1" lang="ja-JP" altLang="en-US" smtClean="0"/>
              <a:t>‹#›</a:t>
            </a:fld>
            <a:endParaRPr kumimoji="1" lang="ja-JP" altLang="en-US"/>
          </a:p>
        </p:txBody>
      </p:sp>
    </p:spTree>
    <p:extLst>
      <p:ext uri="{BB962C8B-B14F-4D97-AF65-F5344CB8AC3E}">
        <p14:creationId xmlns:p14="http://schemas.microsoft.com/office/powerpoint/2010/main" val="538486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5DA48F-2770-49A3-9757-6C20C2D5035A}" type="datetimeFigureOut">
              <a:rPr kumimoji="1" lang="ja-JP" altLang="en-US" smtClean="0"/>
              <a:t>2025/2/25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62B170-FD71-4FA9-88AB-C5D57CCF5B57}" type="slidenum">
              <a:rPr kumimoji="1" lang="ja-JP" altLang="en-US" smtClean="0"/>
              <a:t>‹#›</a:t>
            </a:fld>
            <a:endParaRPr kumimoji="1" lang="ja-JP" altLang="en-US"/>
          </a:p>
        </p:txBody>
      </p:sp>
    </p:spTree>
    <p:extLst>
      <p:ext uri="{BB962C8B-B14F-4D97-AF65-F5344CB8AC3E}">
        <p14:creationId xmlns:p14="http://schemas.microsoft.com/office/powerpoint/2010/main" val="1921523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55801"/>
            <a:ext cx="1630055" cy="88469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55801"/>
            <a:ext cx="4795669" cy="88469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5DA48F-2770-49A3-9757-6C20C2D5035A}" type="datetimeFigureOut">
              <a:rPr kumimoji="1" lang="ja-JP" altLang="en-US" smtClean="0"/>
              <a:t>2025/2/25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62B170-FD71-4FA9-88AB-C5D57CCF5B57}" type="slidenum">
              <a:rPr kumimoji="1" lang="ja-JP" altLang="en-US" smtClean="0"/>
              <a:t>‹#›</a:t>
            </a:fld>
            <a:endParaRPr kumimoji="1" lang="ja-JP" altLang="en-US"/>
          </a:p>
        </p:txBody>
      </p:sp>
    </p:spTree>
    <p:extLst>
      <p:ext uri="{BB962C8B-B14F-4D97-AF65-F5344CB8AC3E}">
        <p14:creationId xmlns:p14="http://schemas.microsoft.com/office/powerpoint/2010/main" val="1918033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5DA48F-2770-49A3-9757-6C20C2D5035A}" type="datetimeFigureOut">
              <a:rPr kumimoji="1" lang="ja-JP" altLang="en-US" smtClean="0"/>
              <a:t>2025/2/25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62B170-FD71-4FA9-88AB-C5D57CCF5B57}" type="slidenum">
              <a:rPr kumimoji="1" lang="ja-JP" altLang="en-US" smtClean="0"/>
              <a:t>‹#›</a:t>
            </a:fld>
            <a:endParaRPr kumimoji="1" lang="ja-JP" altLang="en-US"/>
          </a:p>
        </p:txBody>
      </p:sp>
    </p:spTree>
    <p:extLst>
      <p:ext uri="{BB962C8B-B14F-4D97-AF65-F5344CB8AC3E}">
        <p14:creationId xmlns:p14="http://schemas.microsoft.com/office/powerpoint/2010/main" val="153192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02603"/>
            <a:ext cx="6520220" cy="4342500"/>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6986185"/>
            <a:ext cx="6520220" cy="2283618"/>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5DA48F-2770-49A3-9757-6C20C2D5035A}" type="datetimeFigureOut">
              <a:rPr kumimoji="1" lang="ja-JP" altLang="en-US" smtClean="0"/>
              <a:t>2025/2/25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62B170-FD71-4FA9-88AB-C5D57CCF5B57}" type="slidenum">
              <a:rPr kumimoji="1" lang="ja-JP" altLang="en-US" smtClean="0"/>
              <a:t>‹#›</a:t>
            </a:fld>
            <a:endParaRPr kumimoji="1" lang="ja-JP" altLang="en-US"/>
          </a:p>
        </p:txBody>
      </p:sp>
    </p:spTree>
    <p:extLst>
      <p:ext uri="{BB962C8B-B14F-4D97-AF65-F5344CB8AC3E}">
        <p14:creationId xmlns:p14="http://schemas.microsoft.com/office/powerpoint/2010/main" val="3970308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779007"/>
            <a:ext cx="3212862" cy="662370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779007"/>
            <a:ext cx="3212862" cy="662370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25DA48F-2770-49A3-9757-6C20C2D5035A}" type="datetimeFigureOut">
              <a:rPr kumimoji="1" lang="ja-JP" altLang="en-US" smtClean="0"/>
              <a:t>2025/2/25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62B170-FD71-4FA9-88AB-C5D57CCF5B57}" type="slidenum">
              <a:rPr kumimoji="1" lang="ja-JP" altLang="en-US" smtClean="0"/>
              <a:t>‹#›</a:t>
            </a:fld>
            <a:endParaRPr kumimoji="1" lang="ja-JP" altLang="en-US"/>
          </a:p>
        </p:txBody>
      </p:sp>
    </p:spTree>
    <p:extLst>
      <p:ext uri="{BB962C8B-B14F-4D97-AF65-F5344CB8AC3E}">
        <p14:creationId xmlns:p14="http://schemas.microsoft.com/office/powerpoint/2010/main" val="1246463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55804"/>
            <a:ext cx="6520220" cy="2017801"/>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559104"/>
            <a:ext cx="3198096"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813281"/>
            <a:ext cx="3198096" cy="56087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559104"/>
            <a:ext cx="3213847"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813281"/>
            <a:ext cx="3213847" cy="56087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25DA48F-2770-49A3-9757-6C20C2D5035A}" type="datetimeFigureOut">
              <a:rPr kumimoji="1" lang="ja-JP" altLang="en-US" smtClean="0"/>
              <a:t>2025/2/25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62B170-FD71-4FA9-88AB-C5D57CCF5B57}" type="slidenum">
              <a:rPr kumimoji="1" lang="ja-JP" altLang="en-US" smtClean="0"/>
              <a:t>‹#›</a:t>
            </a:fld>
            <a:endParaRPr kumimoji="1" lang="ja-JP" altLang="en-US"/>
          </a:p>
        </p:txBody>
      </p:sp>
    </p:spTree>
    <p:extLst>
      <p:ext uri="{BB962C8B-B14F-4D97-AF65-F5344CB8AC3E}">
        <p14:creationId xmlns:p14="http://schemas.microsoft.com/office/powerpoint/2010/main" val="2212168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25DA48F-2770-49A3-9757-6C20C2D5035A}" type="datetimeFigureOut">
              <a:rPr kumimoji="1" lang="ja-JP" altLang="en-US" smtClean="0"/>
              <a:t>2025/2/25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62B170-FD71-4FA9-88AB-C5D57CCF5B57}" type="slidenum">
              <a:rPr kumimoji="1" lang="ja-JP" altLang="en-US" smtClean="0"/>
              <a:t>‹#›</a:t>
            </a:fld>
            <a:endParaRPr kumimoji="1" lang="ja-JP" altLang="en-US"/>
          </a:p>
        </p:txBody>
      </p:sp>
    </p:spTree>
    <p:extLst>
      <p:ext uri="{BB962C8B-B14F-4D97-AF65-F5344CB8AC3E}">
        <p14:creationId xmlns:p14="http://schemas.microsoft.com/office/powerpoint/2010/main" val="690108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5DA48F-2770-49A3-9757-6C20C2D5035A}" type="datetimeFigureOut">
              <a:rPr kumimoji="1" lang="ja-JP" altLang="en-US" smtClean="0"/>
              <a:t>2025/2/25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62B170-FD71-4FA9-88AB-C5D57CCF5B57}" type="slidenum">
              <a:rPr kumimoji="1" lang="ja-JP" altLang="en-US" smtClean="0"/>
              <a:t>‹#›</a:t>
            </a:fld>
            <a:endParaRPr kumimoji="1" lang="ja-JP" altLang="en-US"/>
          </a:p>
        </p:txBody>
      </p:sp>
    </p:spTree>
    <p:extLst>
      <p:ext uri="{BB962C8B-B14F-4D97-AF65-F5344CB8AC3E}">
        <p14:creationId xmlns:p14="http://schemas.microsoft.com/office/powerpoint/2010/main" val="4212904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03083"/>
            <a:ext cx="3827085" cy="7418740"/>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5DA48F-2770-49A3-9757-6C20C2D5035A}" type="datetimeFigureOut">
              <a:rPr kumimoji="1" lang="ja-JP" altLang="en-US" smtClean="0"/>
              <a:t>2025/2/25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62B170-FD71-4FA9-88AB-C5D57CCF5B57}" type="slidenum">
              <a:rPr kumimoji="1" lang="ja-JP" altLang="en-US" smtClean="0"/>
              <a:t>‹#›</a:t>
            </a:fld>
            <a:endParaRPr kumimoji="1" lang="ja-JP" altLang="en-US"/>
          </a:p>
        </p:txBody>
      </p:sp>
    </p:spTree>
    <p:extLst>
      <p:ext uri="{BB962C8B-B14F-4D97-AF65-F5344CB8AC3E}">
        <p14:creationId xmlns:p14="http://schemas.microsoft.com/office/powerpoint/2010/main" val="3740522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03083"/>
            <a:ext cx="3827085" cy="7418740"/>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5DA48F-2770-49A3-9757-6C20C2D5035A}" type="datetimeFigureOut">
              <a:rPr kumimoji="1" lang="ja-JP" altLang="en-US" smtClean="0"/>
              <a:t>2025/2/25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62B170-FD71-4FA9-88AB-C5D57CCF5B57}" type="slidenum">
              <a:rPr kumimoji="1" lang="ja-JP" altLang="en-US" smtClean="0"/>
              <a:t>‹#›</a:t>
            </a:fld>
            <a:endParaRPr kumimoji="1" lang="ja-JP" altLang="en-US"/>
          </a:p>
        </p:txBody>
      </p:sp>
    </p:spTree>
    <p:extLst>
      <p:ext uri="{BB962C8B-B14F-4D97-AF65-F5344CB8AC3E}">
        <p14:creationId xmlns:p14="http://schemas.microsoft.com/office/powerpoint/2010/main" val="2197797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55804"/>
            <a:ext cx="6520220" cy="2017801"/>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779007"/>
            <a:ext cx="6520220" cy="662370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675780"/>
            <a:ext cx="1700927" cy="555801"/>
          </a:xfrm>
          <a:prstGeom prst="rect">
            <a:avLst/>
          </a:prstGeom>
        </p:spPr>
        <p:txBody>
          <a:bodyPr vert="horz" lIns="91440" tIns="45720" rIns="91440" bIns="45720" rtlCol="0" anchor="ctr"/>
          <a:lstStyle>
            <a:lvl1pPr algn="l">
              <a:defRPr sz="992">
                <a:solidFill>
                  <a:schemeClr val="tx1">
                    <a:tint val="75000"/>
                  </a:schemeClr>
                </a:solidFill>
              </a:defRPr>
            </a:lvl1pPr>
          </a:lstStyle>
          <a:p>
            <a:fld id="{F25DA48F-2770-49A3-9757-6C20C2D5035A}" type="datetimeFigureOut">
              <a:rPr kumimoji="1" lang="ja-JP" altLang="en-US" smtClean="0"/>
              <a:t>2025/2/25</a:t>
            </a:fld>
            <a:endParaRPr kumimoji="1" lang="ja-JP" altLang="en-US"/>
          </a:p>
        </p:txBody>
      </p:sp>
      <p:sp>
        <p:nvSpPr>
          <p:cNvPr id="5" name="Footer Placeholder 4"/>
          <p:cNvSpPr>
            <a:spLocks noGrp="1"/>
          </p:cNvSpPr>
          <p:nvPr>
            <p:ph type="ftr" sz="quarter" idx="3"/>
          </p:nvPr>
        </p:nvSpPr>
        <p:spPr>
          <a:xfrm>
            <a:off x="2504143" y="9675780"/>
            <a:ext cx="2551390" cy="555801"/>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675780"/>
            <a:ext cx="1700927" cy="555801"/>
          </a:xfrm>
          <a:prstGeom prst="rect">
            <a:avLst/>
          </a:prstGeom>
        </p:spPr>
        <p:txBody>
          <a:bodyPr vert="horz" lIns="91440" tIns="45720" rIns="91440" bIns="45720" rtlCol="0" anchor="ctr"/>
          <a:lstStyle>
            <a:lvl1pPr algn="r">
              <a:defRPr sz="992">
                <a:solidFill>
                  <a:schemeClr val="tx1">
                    <a:tint val="75000"/>
                  </a:schemeClr>
                </a:solidFill>
              </a:defRPr>
            </a:lvl1pPr>
          </a:lstStyle>
          <a:p>
            <a:fld id="{0F62B170-FD71-4FA9-88AB-C5D57CCF5B57}" type="slidenum">
              <a:rPr kumimoji="1" lang="ja-JP" altLang="en-US" smtClean="0"/>
              <a:t>‹#›</a:t>
            </a:fld>
            <a:endParaRPr kumimoji="1" lang="ja-JP" altLang="en-US"/>
          </a:p>
        </p:txBody>
      </p:sp>
    </p:spTree>
    <p:extLst>
      <p:ext uri="{BB962C8B-B14F-4D97-AF65-F5344CB8AC3E}">
        <p14:creationId xmlns:p14="http://schemas.microsoft.com/office/powerpoint/2010/main" val="340554685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楕円 11"/>
          <p:cNvSpPr/>
          <p:nvPr/>
        </p:nvSpPr>
        <p:spPr>
          <a:xfrm>
            <a:off x="305844" y="737251"/>
            <a:ext cx="6912065" cy="1944258"/>
          </a:xfrm>
          <a:prstGeom prst="ellipse">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 y="0"/>
            <a:ext cx="7559674" cy="10439400"/>
          </a:xfrm>
          <a:prstGeom prst="rect">
            <a:avLst/>
          </a:prstGeom>
          <a:pattFill prst="pct25">
            <a:fgClr>
              <a:srgbClr val="FFCCF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7421" tIns="43709" rIns="87421" bIns="43709" numCol="1" spcCol="0" rtlCol="0" fromWordArt="0" anchor="ctr" anchorCtr="0" forceAA="0" compatLnSpc="1">
            <a:prstTxWarp prst="textNoShape">
              <a:avLst/>
            </a:prstTxWarp>
            <a:noAutofit/>
          </a:bodyPr>
          <a:lstStyle/>
          <a:p>
            <a:pPr algn="ctr"/>
            <a:endParaRPr kumimoji="1" lang="ja-JP" altLang="en-US" sz="1720"/>
          </a:p>
        </p:txBody>
      </p:sp>
      <p:grpSp>
        <p:nvGrpSpPr>
          <p:cNvPr id="13" name="グループ化 12"/>
          <p:cNvGrpSpPr/>
          <p:nvPr/>
        </p:nvGrpSpPr>
        <p:grpSpPr>
          <a:xfrm>
            <a:off x="210170" y="8626179"/>
            <a:ext cx="7019169" cy="1572169"/>
            <a:chOff x="136069" y="8683373"/>
            <a:chExt cx="6439801" cy="1784685"/>
          </a:xfrm>
        </p:grpSpPr>
        <p:sp>
          <p:nvSpPr>
            <p:cNvPr id="6" name="正方形/長方形 5"/>
            <p:cNvSpPr/>
            <p:nvPr/>
          </p:nvSpPr>
          <p:spPr>
            <a:xfrm>
              <a:off x="136069" y="8683373"/>
              <a:ext cx="6439801" cy="178468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720" dirty="0">
                  <a:latin typeface="メイリオ" panose="020B0604030504040204" pitchFamily="50" charset="-128"/>
                  <a:ea typeface="メイリオ" panose="020B0604030504040204" pitchFamily="50" charset="-128"/>
                </a:rPr>
                <a:t>　</a:t>
              </a:r>
              <a:endParaRPr kumimoji="1" lang="en-US" altLang="ja-JP" sz="1720" dirty="0">
                <a:latin typeface="メイリオ" panose="020B0604030504040204" pitchFamily="50" charset="-128"/>
                <a:ea typeface="メイリオ" panose="020B0604030504040204" pitchFamily="50" charset="-128"/>
              </a:endParaRPr>
            </a:p>
            <a:p>
              <a:r>
                <a:rPr kumimoji="1" lang="ja-JP" altLang="en-US" sz="1720" dirty="0">
                  <a:solidFill>
                    <a:schemeClr val="tx1"/>
                  </a:solidFill>
                  <a:latin typeface="メイリオ" panose="020B0604030504040204" pitchFamily="50" charset="-128"/>
                  <a:ea typeface="メイリオ" panose="020B0604030504040204" pitchFamily="50" charset="-128"/>
                </a:rPr>
                <a:t>　</a:t>
              </a:r>
              <a:endParaRPr kumimoji="1" lang="en-US" altLang="ja-JP" sz="1720" dirty="0">
                <a:solidFill>
                  <a:schemeClr val="tx1"/>
                </a:solidFill>
                <a:latin typeface="メイリオ" panose="020B0604030504040204" pitchFamily="50" charset="-128"/>
                <a:ea typeface="メイリオ" panose="020B0604030504040204" pitchFamily="50" charset="-128"/>
              </a:endParaRPr>
            </a:p>
            <a:p>
              <a:r>
                <a:rPr kumimoji="1" lang="ja-JP" altLang="en-US" sz="1720" dirty="0">
                  <a:solidFill>
                    <a:schemeClr val="tx1"/>
                  </a:solidFill>
                  <a:latin typeface="メイリオ" panose="020B0604030504040204" pitchFamily="50" charset="-128"/>
                  <a:ea typeface="メイリオ" panose="020B0604030504040204" pitchFamily="50" charset="-128"/>
                </a:rPr>
                <a:t>　</a:t>
              </a:r>
              <a:r>
                <a:rPr kumimoji="1" lang="ja-JP" altLang="en-US" sz="1720" b="1" dirty="0">
                  <a:solidFill>
                    <a:schemeClr val="tx1"/>
                  </a:solidFill>
                  <a:latin typeface="メイリオ" panose="020B0604030504040204" pitchFamily="50" charset="-128"/>
                  <a:ea typeface="メイリオ" panose="020B0604030504040204" pitchFamily="50" charset="-128"/>
                </a:rPr>
                <a:t>〇〇市〇〇課</a:t>
              </a:r>
              <a:endParaRPr kumimoji="1" lang="en-US" altLang="ja-JP" sz="1720" b="1" dirty="0">
                <a:solidFill>
                  <a:schemeClr val="tx1"/>
                </a:solidFill>
                <a:latin typeface="メイリオ" panose="020B0604030504040204" pitchFamily="50" charset="-128"/>
                <a:ea typeface="メイリオ" panose="020B0604030504040204" pitchFamily="50" charset="-128"/>
              </a:endParaRPr>
            </a:p>
            <a:p>
              <a:r>
                <a:rPr kumimoji="1" lang="ja-JP" altLang="en-US" sz="1720" b="1" dirty="0">
                  <a:solidFill>
                    <a:schemeClr val="tx1"/>
                  </a:solidFill>
                  <a:latin typeface="メイリオ" panose="020B0604030504040204" pitchFamily="50" charset="-128"/>
                  <a:ea typeface="メイリオ" panose="020B0604030504040204" pitchFamily="50" charset="-128"/>
                </a:rPr>
                <a:t>　電話：△△△－△△△－△△△△</a:t>
              </a:r>
              <a:endParaRPr kumimoji="1" lang="en-US" altLang="ja-JP" sz="1720" b="1" dirty="0">
                <a:solidFill>
                  <a:schemeClr val="tx1"/>
                </a:solidFill>
                <a:latin typeface="メイリオ" panose="020B0604030504040204" pitchFamily="50" charset="-128"/>
                <a:ea typeface="メイリオ" panose="020B0604030504040204" pitchFamily="50" charset="-128"/>
              </a:endParaRPr>
            </a:p>
            <a:p>
              <a:endParaRPr kumimoji="1" lang="ja-JP" altLang="en-US" sz="1720" b="1" dirty="0">
                <a:solidFill>
                  <a:schemeClr val="tx1"/>
                </a:solidFill>
                <a:latin typeface="メイリオ" panose="020B0604030504040204" pitchFamily="50" charset="-128"/>
                <a:ea typeface="メイリオ" panose="020B0604030504040204" pitchFamily="50" charset="-128"/>
              </a:endParaRPr>
            </a:p>
          </p:txBody>
        </p:sp>
        <p:sp>
          <p:nvSpPr>
            <p:cNvPr id="10" name="角丸四角形 9"/>
            <p:cNvSpPr/>
            <p:nvPr/>
          </p:nvSpPr>
          <p:spPr>
            <a:xfrm>
              <a:off x="223846" y="8801670"/>
              <a:ext cx="2088207" cy="3741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20" b="1" dirty="0">
                  <a:latin typeface="メイリオ" panose="020B0604030504040204" pitchFamily="50" charset="-128"/>
                  <a:ea typeface="メイリオ" panose="020B0604030504040204" pitchFamily="50" charset="-128"/>
                </a:rPr>
                <a:t>お問い合わせ</a:t>
              </a:r>
            </a:p>
          </p:txBody>
        </p:sp>
      </p:grpSp>
      <p:sp>
        <p:nvSpPr>
          <p:cNvPr id="29" name="小波 28"/>
          <p:cNvSpPr/>
          <p:nvPr/>
        </p:nvSpPr>
        <p:spPr>
          <a:xfrm>
            <a:off x="1078173" y="234429"/>
            <a:ext cx="5554583" cy="641492"/>
          </a:xfrm>
          <a:prstGeom prst="doubleWave">
            <a:avLst/>
          </a:prstGeom>
          <a:solidFill>
            <a:srgbClr val="FFEE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92" b="1" dirty="0">
                <a:solidFill>
                  <a:schemeClr val="tx1"/>
                </a:solidFill>
                <a:latin typeface="メイリオ" panose="020B0604030504040204" pitchFamily="50" charset="-128"/>
                <a:ea typeface="メイリオ" panose="020B0604030504040204" pitchFamily="50" charset="-128"/>
              </a:rPr>
              <a:t>災害の備えはできていますか？</a:t>
            </a:r>
          </a:p>
        </p:txBody>
      </p:sp>
      <p:grpSp>
        <p:nvGrpSpPr>
          <p:cNvPr id="9" name="グループ化 8"/>
          <p:cNvGrpSpPr/>
          <p:nvPr/>
        </p:nvGrpSpPr>
        <p:grpSpPr>
          <a:xfrm>
            <a:off x="476025" y="7160640"/>
            <a:ext cx="6297393" cy="1465540"/>
            <a:chOff x="625667" y="4910075"/>
            <a:chExt cx="6093243" cy="1465540"/>
          </a:xfrm>
        </p:grpSpPr>
        <p:pic>
          <p:nvPicPr>
            <p:cNvPr id="1026" name="Picture 2" descr="避難する人と避難誘導する人のイラスト（ヘルメット）"/>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35183" y="4910075"/>
              <a:ext cx="1883727" cy="1465540"/>
            </a:xfrm>
            <a:prstGeom prst="rect">
              <a:avLst/>
            </a:prstGeom>
            <a:noFill/>
            <a:extLst>
              <a:ext uri="{909E8E84-426E-40DD-AFC4-6F175D3DCCD1}">
                <a14:hiddenFill xmlns:a14="http://schemas.microsoft.com/office/drawing/2010/main">
                  <a:solidFill>
                    <a:srgbClr val="FFFFFF"/>
                  </a:solidFill>
                </a14:hiddenFill>
              </a:ext>
            </a:extLst>
          </p:spPr>
        </p:pic>
        <p:sp>
          <p:nvSpPr>
            <p:cNvPr id="32" name="角丸四角形吹き出し 31"/>
            <p:cNvSpPr/>
            <p:nvPr/>
          </p:nvSpPr>
          <p:spPr>
            <a:xfrm>
              <a:off x="625667" y="5015260"/>
              <a:ext cx="3930066" cy="1131639"/>
            </a:xfrm>
            <a:prstGeom prst="wedgeRoundRectCallout">
              <a:avLst>
                <a:gd name="adj1" fmla="val 57450"/>
                <a:gd name="adj2" fmla="val -1738"/>
                <a:gd name="adj3" fmla="val 16667"/>
              </a:avLst>
            </a:prstGeom>
            <a:solidFill>
              <a:schemeClr val="tx2">
                <a:lumMod val="40000"/>
                <a:lumOff val="60000"/>
              </a:schemeClr>
            </a:solidFill>
            <a:ln>
              <a:no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20" b="1" dirty="0">
                  <a:latin typeface="メイリオ" panose="020B0604030504040204" pitchFamily="50" charset="-128"/>
                  <a:ea typeface="メイリオ" panose="020B0604030504040204" pitchFamily="50" charset="-128"/>
                </a:rPr>
                <a:t>災害が起きた時に、声をかけあって、みんなで一緒に避難することで、</a:t>
              </a:r>
              <a:endParaRPr kumimoji="1" lang="en-US" altLang="ja-JP" sz="1720" b="1" dirty="0">
                <a:latin typeface="メイリオ" panose="020B0604030504040204" pitchFamily="50" charset="-128"/>
                <a:ea typeface="メイリオ" panose="020B0604030504040204" pitchFamily="50" charset="-128"/>
              </a:endParaRPr>
            </a:p>
            <a:p>
              <a:pPr algn="ctr"/>
              <a:r>
                <a:rPr kumimoji="1" lang="ja-JP" altLang="en-US" sz="1720" b="1" dirty="0">
                  <a:latin typeface="メイリオ" panose="020B0604030504040204" pitchFamily="50" charset="-128"/>
                  <a:ea typeface="メイリオ" panose="020B0604030504040204" pitchFamily="50" charset="-128"/>
                </a:rPr>
                <a:t>逃げ遅れをなくしましょう！</a:t>
              </a:r>
            </a:p>
          </p:txBody>
        </p:sp>
      </p:grpSp>
      <p:sp>
        <p:nvSpPr>
          <p:cNvPr id="38" name="角丸四角形 37"/>
          <p:cNvSpPr/>
          <p:nvPr/>
        </p:nvSpPr>
        <p:spPr>
          <a:xfrm>
            <a:off x="751669" y="2665564"/>
            <a:ext cx="6021749" cy="1134860"/>
          </a:xfrm>
          <a:prstGeom prst="roundRect">
            <a:avLst/>
          </a:prstGeom>
          <a:solidFill>
            <a:schemeClr val="accent5">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720" b="1" dirty="0">
              <a:solidFill>
                <a:schemeClr val="tx1"/>
              </a:solidFill>
            </a:endParaRPr>
          </a:p>
          <a:p>
            <a:endParaRPr kumimoji="1" lang="en-US" altLang="ja-JP" sz="2292" b="1" dirty="0">
              <a:solidFill>
                <a:schemeClr val="tx1"/>
              </a:solidFill>
              <a:latin typeface="メイリオ" panose="020B0604030504040204" pitchFamily="50" charset="-128"/>
              <a:ea typeface="メイリオ" panose="020B0604030504040204" pitchFamily="50" charset="-128"/>
            </a:endParaRPr>
          </a:p>
          <a:p>
            <a:r>
              <a:rPr kumimoji="1" lang="ja-JP" altLang="en-US" sz="2292" b="1" dirty="0">
                <a:solidFill>
                  <a:schemeClr val="bg1"/>
                </a:solidFill>
                <a:latin typeface="+mn-ea"/>
              </a:rPr>
              <a:t>〇</a:t>
            </a:r>
            <a:r>
              <a:rPr kumimoji="1" lang="ja-JP" altLang="en-US" sz="2400" b="1" dirty="0">
                <a:solidFill>
                  <a:schemeClr val="bg1"/>
                </a:solidFill>
                <a:effectLst>
                  <a:innerShdw blurRad="63500" dist="50800">
                    <a:prstClr val="black">
                      <a:alpha val="0"/>
                    </a:prstClr>
                  </a:innerShdw>
                </a:effectLst>
                <a:latin typeface="+mn-ea"/>
              </a:rPr>
              <a:t>「避難行動要支援者名簿」</a:t>
            </a:r>
            <a:r>
              <a:rPr kumimoji="1" lang="ja-JP" altLang="en-US" sz="2292" b="1" dirty="0">
                <a:solidFill>
                  <a:schemeClr val="bg1"/>
                </a:solidFill>
                <a:latin typeface="+mn-ea"/>
              </a:rPr>
              <a:t>に登録</a:t>
            </a:r>
            <a:r>
              <a:rPr kumimoji="1" lang="ja-JP" altLang="en-US" sz="2292" b="1" dirty="0" smtClean="0">
                <a:solidFill>
                  <a:schemeClr val="bg1"/>
                </a:solidFill>
                <a:latin typeface="+mn-ea"/>
              </a:rPr>
              <a:t>しよう</a:t>
            </a:r>
            <a:endParaRPr kumimoji="1" lang="en-US" altLang="ja-JP" sz="2292" b="1" dirty="0" smtClean="0">
              <a:solidFill>
                <a:schemeClr val="bg1"/>
              </a:solidFill>
              <a:latin typeface="+mn-ea"/>
            </a:endParaRPr>
          </a:p>
          <a:p>
            <a:r>
              <a:rPr kumimoji="1" lang="ja-JP" altLang="en-US" sz="2292" b="1" dirty="0" smtClean="0">
                <a:solidFill>
                  <a:schemeClr val="bg1"/>
                </a:solidFill>
                <a:latin typeface="+mn-ea"/>
              </a:rPr>
              <a:t>〇</a:t>
            </a:r>
            <a:r>
              <a:rPr kumimoji="1" lang="ja-JP" altLang="en-US" sz="2400" b="1" dirty="0">
                <a:solidFill>
                  <a:schemeClr val="bg1"/>
                </a:solidFill>
                <a:effectLst>
                  <a:innerShdw blurRad="63500" dist="50800">
                    <a:prstClr val="black">
                      <a:alpha val="0"/>
                    </a:prstClr>
                  </a:innerShdw>
                </a:effectLst>
                <a:latin typeface="+mn-ea"/>
              </a:rPr>
              <a:t>「個別避難計画」</a:t>
            </a:r>
            <a:r>
              <a:rPr kumimoji="1" lang="ja-JP" altLang="en-US" sz="2292" b="1" dirty="0">
                <a:solidFill>
                  <a:schemeClr val="bg1"/>
                </a:solidFill>
                <a:latin typeface="+mn-ea"/>
              </a:rPr>
              <a:t>をつくろう</a:t>
            </a:r>
          </a:p>
          <a:p>
            <a:pPr algn="ctr"/>
            <a:endParaRPr kumimoji="1" lang="ja-JP" altLang="en-US" sz="1720" b="1" dirty="0">
              <a:solidFill>
                <a:schemeClr val="tx1"/>
              </a:solidFill>
            </a:endParaRPr>
          </a:p>
          <a:p>
            <a:pPr algn="ctr"/>
            <a:endParaRPr kumimoji="1" lang="ja-JP" altLang="en-US" sz="1720" dirty="0"/>
          </a:p>
        </p:txBody>
      </p:sp>
      <p:sp>
        <p:nvSpPr>
          <p:cNvPr id="37" name="正方形/長方形 36"/>
          <p:cNvSpPr/>
          <p:nvPr/>
        </p:nvSpPr>
        <p:spPr>
          <a:xfrm>
            <a:off x="921085" y="2503034"/>
            <a:ext cx="2841460" cy="345077"/>
          </a:xfrm>
          <a:prstGeom prst="rect">
            <a:avLst/>
          </a:prstGeom>
          <a:solidFill>
            <a:srgbClr val="FFCCFF"/>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20" b="1" dirty="0">
                <a:solidFill>
                  <a:schemeClr val="tx1"/>
                </a:solidFill>
              </a:rPr>
              <a:t>自力で避難できない方へ</a:t>
            </a:r>
          </a:p>
        </p:txBody>
      </p:sp>
      <p:pic>
        <p:nvPicPr>
          <p:cNvPr id="1045" name="Picture 21" descr="鉛筆のマーク"/>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0268" y="3265401"/>
            <a:ext cx="551653" cy="551653"/>
          </a:xfrm>
          <a:prstGeom prst="rect">
            <a:avLst/>
          </a:prstGeom>
          <a:noFill/>
          <a:extLst>
            <a:ext uri="{909E8E84-426E-40DD-AFC4-6F175D3DCCD1}">
              <a14:hiddenFill xmlns:a14="http://schemas.microsoft.com/office/drawing/2010/main">
                <a:solidFill>
                  <a:srgbClr val="FFFFFF"/>
                </a:solidFill>
              </a14:hiddenFill>
            </a:ext>
          </a:extLst>
        </p:spPr>
      </p:pic>
      <p:sp>
        <p:nvSpPr>
          <p:cNvPr id="60" name="角丸四角形 59"/>
          <p:cNvSpPr/>
          <p:nvPr/>
        </p:nvSpPr>
        <p:spPr>
          <a:xfrm>
            <a:off x="751670" y="6031318"/>
            <a:ext cx="6207590" cy="1062697"/>
          </a:xfrm>
          <a:prstGeom prst="round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92" b="1" dirty="0">
                <a:solidFill>
                  <a:schemeClr val="tx1"/>
                </a:solidFill>
                <a:latin typeface="メイリオ" panose="020B0604030504040204" pitchFamily="50" charset="-128"/>
                <a:ea typeface="メイリオ" panose="020B0604030504040204" pitchFamily="50" charset="-128"/>
              </a:rPr>
              <a:t>　　　　</a:t>
            </a:r>
            <a:r>
              <a:rPr kumimoji="1" lang="ja-JP" altLang="en-US" sz="2292" b="1" dirty="0">
                <a:solidFill>
                  <a:schemeClr val="bg1"/>
                </a:solidFill>
                <a:latin typeface="+mn-ea"/>
              </a:rPr>
              <a:t>身近な支援を必要とする方を</a:t>
            </a:r>
            <a:endParaRPr kumimoji="1" lang="en-US" altLang="ja-JP" sz="2292" b="1" dirty="0">
              <a:solidFill>
                <a:schemeClr val="bg1"/>
              </a:solidFill>
              <a:latin typeface="+mn-ea"/>
            </a:endParaRPr>
          </a:p>
          <a:p>
            <a:pPr algn="ctr"/>
            <a:r>
              <a:rPr kumimoji="1" lang="ja-JP" altLang="en-US" sz="2292" b="1" dirty="0">
                <a:solidFill>
                  <a:schemeClr val="bg1"/>
                </a:solidFill>
                <a:latin typeface="+mn-ea"/>
              </a:rPr>
              <a:t>　　　　把握しよう・避難を助けよう</a:t>
            </a:r>
          </a:p>
        </p:txBody>
      </p:sp>
      <p:sp>
        <p:nvSpPr>
          <p:cNvPr id="57" name="正方形/長方形 56"/>
          <p:cNvSpPr/>
          <p:nvPr/>
        </p:nvSpPr>
        <p:spPr>
          <a:xfrm>
            <a:off x="4020197" y="5777942"/>
            <a:ext cx="2841460" cy="345077"/>
          </a:xfrm>
          <a:prstGeom prst="rect">
            <a:avLst/>
          </a:prstGeom>
          <a:solidFill>
            <a:srgbClr val="FFCCFF"/>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20" b="1" dirty="0">
                <a:solidFill>
                  <a:schemeClr val="tx1"/>
                </a:solidFill>
              </a:rPr>
              <a:t>地域の方々へ</a:t>
            </a:r>
          </a:p>
        </p:txBody>
      </p:sp>
      <p:pic>
        <p:nvPicPr>
          <p:cNvPr id="1051" name="Picture 27" descr="地図帳のイラスト"/>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7107" y="5775076"/>
            <a:ext cx="1451747" cy="1451747"/>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介護のイラスト「車椅子のおじいさん」"/>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7156" y="2559443"/>
            <a:ext cx="1019802" cy="1019802"/>
          </a:xfrm>
          <a:prstGeom prst="rect">
            <a:avLst/>
          </a:prstGeom>
          <a:noFill/>
          <a:extLst>
            <a:ext uri="{909E8E84-426E-40DD-AFC4-6F175D3DCCD1}">
              <a14:hiddenFill xmlns:a14="http://schemas.microsoft.com/office/drawing/2010/main">
                <a:solidFill>
                  <a:srgbClr val="FFFFFF"/>
                </a:solidFill>
              </a14:hiddenFill>
            </a:ext>
          </a:extLst>
        </p:spPr>
      </p:pic>
      <p:sp>
        <p:nvSpPr>
          <p:cNvPr id="11" name="横巻き 10"/>
          <p:cNvSpPr/>
          <p:nvPr/>
        </p:nvSpPr>
        <p:spPr>
          <a:xfrm rot="21195729">
            <a:off x="278817" y="4043476"/>
            <a:ext cx="6870444" cy="1574631"/>
          </a:xfrm>
          <a:prstGeom prst="horizontalScroll">
            <a:avLst/>
          </a:prstGeom>
          <a:solidFill>
            <a:srgbClr val="FFD6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smtClean="0">
                <a:solidFill>
                  <a:schemeClr val="tx1"/>
                </a:solidFill>
                <a:latin typeface="+mn-ea"/>
              </a:rPr>
              <a:t>個別避難</a:t>
            </a:r>
            <a:r>
              <a:rPr kumimoji="1" lang="ja-JP" altLang="en-US" sz="4000" b="1" dirty="0" smtClean="0">
                <a:solidFill>
                  <a:schemeClr val="tx1"/>
                </a:solidFill>
                <a:latin typeface="+mn-ea"/>
              </a:rPr>
              <a:t>計画作成の</a:t>
            </a:r>
            <a:r>
              <a:rPr kumimoji="1" lang="ja-JP" altLang="en-US" sz="4000" b="1" dirty="0" err="1" smtClean="0">
                <a:solidFill>
                  <a:schemeClr val="tx1"/>
                </a:solidFill>
                <a:latin typeface="+mn-ea"/>
              </a:rPr>
              <a:t>すゝめ</a:t>
            </a:r>
            <a:endParaRPr kumimoji="1" lang="ja-JP" altLang="en-US" sz="4000" b="1" dirty="0">
              <a:solidFill>
                <a:schemeClr val="tx1"/>
              </a:solidFill>
              <a:latin typeface="+mn-ea"/>
            </a:endParaRPr>
          </a:p>
        </p:txBody>
      </p:sp>
      <p:pic>
        <p:nvPicPr>
          <p:cNvPr id="1028" name="Picture 4" descr="避難所を確認する家族のイラスト"/>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8456" y="3559520"/>
            <a:ext cx="1308305" cy="1308305"/>
          </a:xfrm>
          <a:prstGeom prst="rect">
            <a:avLst/>
          </a:prstGeom>
          <a:noFill/>
          <a:extLst>
            <a:ext uri="{909E8E84-426E-40DD-AFC4-6F175D3DCCD1}">
              <a14:hiddenFill xmlns:a14="http://schemas.microsoft.com/office/drawing/2010/main">
                <a:solidFill>
                  <a:srgbClr val="FFFFFF"/>
                </a:solidFill>
              </a14:hiddenFill>
            </a:ext>
          </a:extLst>
        </p:spPr>
      </p:pic>
      <p:sp>
        <p:nvSpPr>
          <p:cNvPr id="3" name="楕円 2"/>
          <p:cNvSpPr/>
          <p:nvPr/>
        </p:nvSpPr>
        <p:spPr>
          <a:xfrm>
            <a:off x="476025" y="848400"/>
            <a:ext cx="6483235" cy="1654634"/>
          </a:xfrm>
          <a:prstGeom prst="ellipse">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476025" y="919096"/>
            <a:ext cx="6638843" cy="1446550"/>
          </a:xfrm>
          <a:prstGeom prst="rect">
            <a:avLst/>
          </a:prstGeom>
          <a:noFill/>
          <a:effectLst>
            <a:glow rad="76200">
              <a:schemeClr val="accent6">
                <a:lumMod val="75000"/>
              </a:schemeClr>
            </a:glow>
          </a:effectLst>
        </p:spPr>
        <p:txBody>
          <a:bodyPr wrap="square" rtlCol="0">
            <a:spAutoFit/>
          </a:bodyPr>
          <a:lstStyle/>
          <a:p>
            <a:pPr algn="ctr">
              <a:lnSpc>
                <a:spcPct val="110000"/>
              </a:lnSpc>
            </a:pPr>
            <a:r>
              <a:rPr kumimoji="1" lang="ja-JP" altLang="en-US" sz="2000" b="1" dirty="0">
                <a:effectLst>
                  <a:glow rad="38100">
                    <a:schemeClr val="accent6">
                      <a:lumMod val="75000"/>
                    </a:schemeClr>
                  </a:glow>
                </a:effectLst>
                <a:latin typeface="メイリオ" panose="020B0604030504040204" pitchFamily="50" charset="-128"/>
                <a:ea typeface="メイリオ" panose="020B0604030504040204" pitchFamily="50" charset="-128"/>
              </a:rPr>
              <a:t>高齢の方や障害のある人など</a:t>
            </a:r>
            <a:endParaRPr kumimoji="1" lang="en-US" altLang="ja-JP" sz="2000" b="1" dirty="0">
              <a:effectLst>
                <a:glow rad="38100">
                  <a:schemeClr val="accent6">
                    <a:lumMod val="75000"/>
                  </a:schemeClr>
                </a:glow>
              </a:effectLst>
              <a:latin typeface="メイリオ" panose="020B0604030504040204" pitchFamily="50" charset="-128"/>
              <a:ea typeface="メイリオ" panose="020B0604030504040204" pitchFamily="50" charset="-128"/>
            </a:endParaRPr>
          </a:p>
          <a:p>
            <a:pPr algn="ctr">
              <a:lnSpc>
                <a:spcPct val="110000"/>
              </a:lnSpc>
            </a:pPr>
            <a:r>
              <a:rPr kumimoji="1" lang="ja-JP" altLang="en-US" sz="2000" b="1" dirty="0">
                <a:effectLst>
                  <a:glow rad="38100">
                    <a:schemeClr val="accent6">
                      <a:lumMod val="75000"/>
                    </a:schemeClr>
                  </a:glow>
                </a:effectLst>
                <a:latin typeface="メイリオ" panose="020B0604030504040204" pitchFamily="50" charset="-128"/>
                <a:ea typeface="メイリオ" panose="020B0604030504040204" pitchFamily="50" charset="-128"/>
              </a:rPr>
              <a:t>災害時に一人で避難することが難しい人が</a:t>
            </a:r>
            <a:endParaRPr kumimoji="1" lang="en-US" altLang="ja-JP" sz="2000" b="1" dirty="0">
              <a:effectLst>
                <a:glow rad="38100">
                  <a:schemeClr val="accent6">
                    <a:lumMod val="75000"/>
                  </a:schemeClr>
                </a:glow>
              </a:effectLst>
              <a:latin typeface="メイリオ" panose="020B0604030504040204" pitchFamily="50" charset="-128"/>
              <a:ea typeface="メイリオ" panose="020B0604030504040204" pitchFamily="50" charset="-128"/>
            </a:endParaRPr>
          </a:p>
          <a:p>
            <a:pPr algn="ctr">
              <a:lnSpc>
                <a:spcPct val="110000"/>
              </a:lnSpc>
            </a:pPr>
            <a:r>
              <a:rPr kumimoji="1" lang="ja-JP" altLang="en-US" sz="2000" b="1" dirty="0">
                <a:effectLst>
                  <a:glow rad="38100">
                    <a:schemeClr val="accent6">
                      <a:lumMod val="75000"/>
                    </a:schemeClr>
                  </a:glow>
                </a:effectLst>
                <a:latin typeface="メイリオ" panose="020B0604030504040204" pitchFamily="50" charset="-128"/>
                <a:ea typeface="メイリオ" panose="020B0604030504040204" pitchFamily="50" charset="-128"/>
              </a:rPr>
              <a:t>取り残されることがないように</a:t>
            </a:r>
            <a:r>
              <a:rPr kumimoji="1" lang="ja-JP" altLang="en-US" sz="2000" b="1" dirty="0" smtClean="0">
                <a:effectLst>
                  <a:glow rad="38100">
                    <a:schemeClr val="accent6">
                      <a:lumMod val="75000"/>
                    </a:schemeClr>
                  </a:glow>
                </a:effectLst>
                <a:latin typeface="メイリオ" panose="020B0604030504040204" pitchFamily="50" charset="-128"/>
                <a:ea typeface="メイリオ" panose="020B0604030504040204" pitchFamily="50" charset="-128"/>
              </a:rPr>
              <a:t>、避難</a:t>
            </a:r>
            <a:r>
              <a:rPr kumimoji="1" lang="ja-JP" altLang="en-US" sz="2000" b="1" dirty="0">
                <a:effectLst>
                  <a:glow rad="38100">
                    <a:schemeClr val="accent6">
                      <a:lumMod val="75000"/>
                    </a:schemeClr>
                  </a:glow>
                </a:effectLst>
                <a:latin typeface="メイリオ" panose="020B0604030504040204" pitchFamily="50" charset="-128"/>
                <a:ea typeface="メイリオ" panose="020B0604030504040204" pitchFamily="50" charset="-128"/>
              </a:rPr>
              <a:t>するための</a:t>
            </a:r>
            <a:r>
              <a:rPr kumimoji="1" lang="ja-JP" altLang="en-US" sz="2000" b="1" dirty="0" smtClean="0">
                <a:effectLst>
                  <a:glow rad="38100">
                    <a:schemeClr val="accent6">
                      <a:lumMod val="75000"/>
                    </a:schemeClr>
                  </a:glow>
                </a:effectLst>
                <a:latin typeface="メイリオ" panose="020B0604030504040204" pitchFamily="50" charset="-128"/>
                <a:ea typeface="メイリオ" panose="020B0604030504040204" pitchFamily="50" charset="-128"/>
              </a:rPr>
              <a:t>計画（個別避難計画）の</a:t>
            </a:r>
            <a:r>
              <a:rPr kumimoji="1" lang="ja-JP" altLang="en-US" sz="2000" b="1" dirty="0">
                <a:effectLst>
                  <a:glow rad="38100">
                    <a:schemeClr val="accent6">
                      <a:lumMod val="75000"/>
                    </a:schemeClr>
                  </a:glow>
                </a:effectLst>
                <a:latin typeface="メイリオ" panose="020B0604030504040204" pitchFamily="50" charset="-128"/>
                <a:ea typeface="メイリオ" panose="020B0604030504040204" pitchFamily="50" charset="-128"/>
              </a:rPr>
              <a:t>作成をすすめて</a:t>
            </a:r>
            <a:r>
              <a:rPr kumimoji="1" lang="ja-JP" altLang="en-US" sz="2000" b="1" dirty="0" smtClean="0">
                <a:effectLst>
                  <a:glow rad="38100">
                    <a:schemeClr val="accent6">
                      <a:lumMod val="75000"/>
                    </a:schemeClr>
                  </a:glow>
                </a:effectLst>
                <a:latin typeface="メイリオ" panose="020B0604030504040204" pitchFamily="50" charset="-128"/>
                <a:ea typeface="メイリオ" panose="020B0604030504040204" pitchFamily="50" charset="-128"/>
              </a:rPr>
              <a:t>います</a:t>
            </a:r>
            <a:endParaRPr kumimoji="1" lang="en-US" altLang="ja-JP" sz="2000" b="1" dirty="0">
              <a:effectLst>
                <a:glow rad="38100">
                  <a:schemeClr val="accent6">
                    <a:lumMod val="75000"/>
                  </a:schemeClr>
                </a:glow>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53684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66200" y="108854"/>
            <a:ext cx="7227277" cy="10221695"/>
          </a:xfrm>
          <a:prstGeom prst="rect">
            <a:avLst/>
          </a:prstGeom>
          <a:gradFill>
            <a:gsLst>
              <a:gs pos="65000">
                <a:schemeClr val="accent1">
                  <a:lumMod val="5000"/>
                  <a:lumOff val="95000"/>
                  <a:alpha val="0"/>
                </a:schemeClr>
              </a:gs>
              <a:gs pos="100000">
                <a:schemeClr val="accent1">
                  <a:lumMod val="45000"/>
                  <a:lumOff val="55000"/>
                  <a:alpha val="30000"/>
                </a:schemeClr>
              </a:gs>
              <a:gs pos="3000">
                <a:schemeClr val="accent4">
                  <a:lumMod val="20000"/>
                  <a:lumOff val="80000"/>
                </a:schemeClr>
              </a:gs>
              <a:gs pos="53000">
                <a:schemeClr val="accent6">
                  <a:lumMod val="20000"/>
                  <a:lumOff val="80000"/>
                </a:schemeClr>
              </a:gs>
              <a:gs pos="85000">
                <a:schemeClr val="accent5">
                  <a:lumMod val="20000"/>
                  <a:lumOff val="8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7421" tIns="43709" rIns="87421" bIns="43709" numCol="1" spcCol="0" rtlCol="0" fromWordArt="0" anchor="ctr" anchorCtr="0" forceAA="0" compatLnSpc="1">
            <a:prstTxWarp prst="textNoShape">
              <a:avLst/>
            </a:prstTxWarp>
            <a:noAutofit/>
          </a:bodyPr>
          <a:lstStyle/>
          <a:p>
            <a:pPr algn="ctr"/>
            <a:endParaRPr kumimoji="1" lang="ja-JP" altLang="en-US" sz="1720"/>
          </a:p>
        </p:txBody>
      </p:sp>
      <p:sp>
        <p:nvSpPr>
          <p:cNvPr id="2" name="正方形/長方形 1"/>
          <p:cNvSpPr/>
          <p:nvPr/>
        </p:nvSpPr>
        <p:spPr>
          <a:xfrm>
            <a:off x="3884795" y="3460822"/>
            <a:ext cx="3105688" cy="463881"/>
          </a:xfrm>
          <a:prstGeom prst="rect">
            <a:avLst/>
          </a:prstGeom>
          <a:solidFill>
            <a:srgbClr val="FFAE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720" b="1" dirty="0">
                <a:latin typeface="メイリオ" panose="020B0604030504040204" pitchFamily="50" charset="-128"/>
                <a:ea typeface="メイリオ" panose="020B0604030504040204" pitchFamily="50" charset="-128"/>
              </a:rPr>
              <a:t>Q</a:t>
            </a:r>
            <a:r>
              <a:rPr kumimoji="1" lang="ja-JP" altLang="en-US" sz="1720" b="1" dirty="0" err="1">
                <a:latin typeface="メイリオ" panose="020B0604030504040204" pitchFamily="50" charset="-128"/>
                <a:ea typeface="メイリオ" panose="020B0604030504040204" pitchFamily="50" charset="-128"/>
              </a:rPr>
              <a:t>．</a:t>
            </a:r>
            <a:r>
              <a:rPr kumimoji="1" lang="ja-JP" altLang="en-US" sz="1720" b="1" dirty="0">
                <a:latin typeface="メイリオ" panose="020B0604030504040204" pitchFamily="50" charset="-128"/>
                <a:ea typeface="メイリオ" panose="020B0604030504040204" pitchFamily="50" charset="-128"/>
              </a:rPr>
              <a:t>個別避難計画ってなに？</a:t>
            </a:r>
          </a:p>
        </p:txBody>
      </p:sp>
      <p:sp>
        <p:nvSpPr>
          <p:cNvPr id="3" name="角丸四角形 2"/>
          <p:cNvSpPr/>
          <p:nvPr/>
        </p:nvSpPr>
        <p:spPr>
          <a:xfrm>
            <a:off x="428706" y="4077956"/>
            <a:ext cx="6657167" cy="1046731"/>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720" b="1" dirty="0">
                <a:latin typeface="メイリオ" panose="020B0604030504040204" pitchFamily="50" charset="-128"/>
                <a:ea typeface="メイリオ" panose="020B0604030504040204" pitchFamily="50" charset="-128"/>
              </a:rPr>
              <a:t>A</a:t>
            </a:r>
            <a:r>
              <a:rPr kumimoji="1" lang="ja-JP" altLang="en-US" sz="1720" b="1" dirty="0" err="1">
                <a:latin typeface="メイリオ" panose="020B0604030504040204" pitchFamily="50" charset="-128"/>
                <a:ea typeface="メイリオ" panose="020B0604030504040204" pitchFamily="50" charset="-128"/>
              </a:rPr>
              <a:t>．</a:t>
            </a:r>
            <a:r>
              <a:rPr kumimoji="1" lang="ja-JP" altLang="en-US" sz="1720" b="1" dirty="0">
                <a:latin typeface="メイリオ" panose="020B0604030504040204" pitchFamily="50" charset="-128"/>
                <a:ea typeface="メイリオ" panose="020B0604030504040204" pitchFamily="50" charset="-128"/>
              </a:rPr>
              <a:t>災害時に高齢者や</a:t>
            </a:r>
            <a:r>
              <a:rPr kumimoji="1" lang="ja-JP" altLang="en-US" sz="1720" b="1" dirty="0" err="1">
                <a:latin typeface="メイリオ" panose="020B0604030504040204" pitchFamily="50" charset="-128"/>
                <a:ea typeface="メイリオ" panose="020B0604030504040204" pitchFamily="50" charset="-128"/>
              </a:rPr>
              <a:t>障がいを</a:t>
            </a:r>
            <a:r>
              <a:rPr kumimoji="1" lang="ja-JP" altLang="en-US" sz="1720" b="1" dirty="0">
                <a:latin typeface="メイリオ" panose="020B0604030504040204" pitchFamily="50" charset="-128"/>
                <a:ea typeface="メイリオ" panose="020B0604030504040204" pitchFamily="50" charset="-128"/>
              </a:rPr>
              <a:t>お持ちの方への被害を防ぐために、</a:t>
            </a:r>
            <a:endParaRPr kumimoji="1" lang="en-US" altLang="ja-JP" sz="1720" b="1" dirty="0">
              <a:latin typeface="メイリオ" panose="020B0604030504040204" pitchFamily="50" charset="-128"/>
              <a:ea typeface="メイリオ" panose="020B0604030504040204" pitchFamily="50" charset="-128"/>
            </a:endParaRPr>
          </a:p>
          <a:p>
            <a:r>
              <a:rPr kumimoji="1" lang="en-US" altLang="ja-JP" sz="1720" b="1" dirty="0">
                <a:latin typeface="メイリオ" panose="020B0604030504040204" pitchFamily="50" charset="-128"/>
                <a:ea typeface="メイリオ" panose="020B0604030504040204" pitchFamily="50" charset="-128"/>
              </a:rPr>
              <a:t>     </a:t>
            </a:r>
            <a:r>
              <a:rPr kumimoji="1" lang="ja-JP" altLang="en-US" sz="1720" b="1" dirty="0">
                <a:latin typeface="メイリオ" panose="020B0604030504040204" pitchFamily="50" charset="-128"/>
                <a:ea typeface="メイリオ" panose="020B0604030504040204" pitchFamily="50" charset="-128"/>
              </a:rPr>
              <a:t>災害時に一人で避難が困難な方（避難行動要支援者）の避難</a:t>
            </a:r>
            <a:endParaRPr kumimoji="1" lang="en-US" altLang="ja-JP" sz="1720" b="1" dirty="0">
              <a:latin typeface="メイリオ" panose="020B0604030504040204" pitchFamily="50" charset="-128"/>
              <a:ea typeface="メイリオ" panose="020B0604030504040204" pitchFamily="50" charset="-128"/>
            </a:endParaRPr>
          </a:p>
          <a:p>
            <a:r>
              <a:rPr kumimoji="1" lang="en-US" altLang="ja-JP" sz="1720" b="1" dirty="0">
                <a:latin typeface="メイリオ" panose="020B0604030504040204" pitchFamily="50" charset="-128"/>
                <a:ea typeface="メイリオ" panose="020B0604030504040204" pitchFamily="50" charset="-128"/>
              </a:rPr>
              <a:t>     </a:t>
            </a:r>
            <a:r>
              <a:rPr kumimoji="1" lang="ja-JP" altLang="en-US" sz="1720" b="1" dirty="0">
                <a:latin typeface="メイリオ" panose="020B0604030504040204" pitchFamily="50" charset="-128"/>
                <a:ea typeface="メイリオ" panose="020B0604030504040204" pitchFamily="50" charset="-128"/>
              </a:rPr>
              <a:t>方法や避難場所などを記載する計画です。</a:t>
            </a:r>
          </a:p>
        </p:txBody>
      </p:sp>
      <p:sp>
        <p:nvSpPr>
          <p:cNvPr id="4" name="正方形/長方形 3"/>
          <p:cNvSpPr/>
          <p:nvPr/>
        </p:nvSpPr>
        <p:spPr>
          <a:xfrm>
            <a:off x="424065" y="456131"/>
            <a:ext cx="3968381" cy="445257"/>
          </a:xfrm>
          <a:prstGeom prst="rect">
            <a:avLst/>
          </a:prstGeom>
          <a:solidFill>
            <a:srgbClr val="FFAE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720" b="1" dirty="0">
                <a:latin typeface="メイリオ" panose="020B0604030504040204" pitchFamily="50" charset="-128"/>
                <a:ea typeface="メイリオ" panose="020B0604030504040204" pitchFamily="50" charset="-128"/>
              </a:rPr>
              <a:t>Q</a:t>
            </a:r>
            <a:r>
              <a:rPr kumimoji="1" lang="ja-JP" altLang="en-US" sz="1720" b="1" dirty="0" err="1">
                <a:latin typeface="メイリオ" panose="020B0604030504040204" pitchFamily="50" charset="-128"/>
                <a:ea typeface="メイリオ" panose="020B0604030504040204" pitchFamily="50" charset="-128"/>
              </a:rPr>
              <a:t>．</a:t>
            </a:r>
            <a:r>
              <a:rPr kumimoji="1" lang="ja-JP" altLang="en-US" sz="1720" b="1" dirty="0">
                <a:latin typeface="メイリオ" panose="020B0604030504040204" pitchFamily="50" charset="-128"/>
                <a:ea typeface="メイリオ" panose="020B0604030504040204" pitchFamily="50" charset="-128"/>
              </a:rPr>
              <a:t>避難行動要支援者名簿ってなに？</a:t>
            </a:r>
          </a:p>
        </p:txBody>
      </p:sp>
      <p:sp>
        <p:nvSpPr>
          <p:cNvPr id="5" name="角丸四角形 4"/>
          <p:cNvSpPr/>
          <p:nvPr/>
        </p:nvSpPr>
        <p:spPr>
          <a:xfrm>
            <a:off x="424065" y="1113182"/>
            <a:ext cx="6657167" cy="1046731"/>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720" b="1" dirty="0"/>
              <a:t>A</a:t>
            </a:r>
            <a:r>
              <a:rPr kumimoji="1" lang="ja-JP" altLang="en-US" sz="1720" b="1" dirty="0" err="1"/>
              <a:t>．</a:t>
            </a:r>
            <a:r>
              <a:rPr kumimoji="1" lang="ja-JP" altLang="en-US" sz="1720" b="1" dirty="0">
                <a:latin typeface="メイリオ" panose="020B0604030504040204" pitchFamily="50" charset="-128"/>
                <a:ea typeface="メイリオ" panose="020B0604030504040204" pitchFamily="50" charset="-128"/>
              </a:rPr>
              <a:t> 災害時に一人で避難が困難な方（避難行動要支援者）を登録</a:t>
            </a:r>
            <a:endParaRPr kumimoji="1" lang="en-US" altLang="ja-JP" sz="1720" b="1" dirty="0">
              <a:latin typeface="メイリオ" panose="020B0604030504040204" pitchFamily="50" charset="-128"/>
              <a:ea typeface="メイリオ" panose="020B0604030504040204" pitchFamily="50" charset="-128"/>
            </a:endParaRPr>
          </a:p>
          <a:p>
            <a:r>
              <a:rPr kumimoji="1" lang="en-US" altLang="ja-JP" sz="1720" b="1" dirty="0">
                <a:latin typeface="メイリオ" panose="020B0604030504040204" pitchFamily="50" charset="-128"/>
                <a:ea typeface="メイリオ" panose="020B0604030504040204" pitchFamily="50" charset="-128"/>
              </a:rPr>
              <a:t>     </a:t>
            </a:r>
            <a:r>
              <a:rPr kumimoji="1" lang="ja-JP" altLang="en-US" sz="1720" b="1" dirty="0">
                <a:latin typeface="メイリオ" panose="020B0604030504040204" pitchFamily="50" charset="-128"/>
                <a:ea typeface="メイリオ" panose="020B0604030504040204" pitchFamily="50" charset="-128"/>
              </a:rPr>
              <a:t>する名簿です。市町村が作成し、ご本人の同意をもとに、名  </a:t>
            </a:r>
            <a:endParaRPr kumimoji="1" lang="en-US" altLang="ja-JP" sz="1720" b="1" dirty="0">
              <a:latin typeface="メイリオ" panose="020B0604030504040204" pitchFamily="50" charset="-128"/>
              <a:ea typeface="メイリオ" panose="020B0604030504040204" pitchFamily="50" charset="-128"/>
            </a:endParaRPr>
          </a:p>
          <a:p>
            <a:r>
              <a:rPr kumimoji="1" lang="en-US" altLang="ja-JP" sz="1720" b="1" dirty="0">
                <a:latin typeface="メイリオ" panose="020B0604030504040204" pitchFamily="50" charset="-128"/>
                <a:ea typeface="メイリオ" panose="020B0604030504040204" pitchFamily="50" charset="-128"/>
              </a:rPr>
              <a:t>     </a:t>
            </a:r>
            <a:r>
              <a:rPr kumimoji="1" lang="ja-JP" altLang="en-US" sz="1720" b="1" dirty="0">
                <a:latin typeface="メイリオ" panose="020B0604030504040204" pitchFamily="50" charset="-128"/>
                <a:ea typeface="メイリオ" panose="020B0604030504040204" pitchFamily="50" charset="-128"/>
              </a:rPr>
              <a:t>簿情報を平常時から支援関係者に提供されます。</a:t>
            </a:r>
            <a:endParaRPr kumimoji="1" lang="ja-JP" altLang="en-US" sz="1720" b="1" dirty="0"/>
          </a:p>
        </p:txBody>
      </p:sp>
      <p:sp>
        <p:nvSpPr>
          <p:cNvPr id="6" name="正方形/長方形 5"/>
          <p:cNvSpPr/>
          <p:nvPr/>
        </p:nvSpPr>
        <p:spPr>
          <a:xfrm>
            <a:off x="428708" y="5524500"/>
            <a:ext cx="4117913" cy="410770"/>
          </a:xfrm>
          <a:prstGeom prst="rect">
            <a:avLst/>
          </a:prstGeom>
          <a:solidFill>
            <a:srgbClr val="FFAE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720" b="1" dirty="0">
                <a:latin typeface="メイリオ" panose="020B0604030504040204" pitchFamily="50" charset="-128"/>
                <a:ea typeface="メイリオ" panose="020B0604030504040204" pitchFamily="50" charset="-128"/>
              </a:rPr>
              <a:t>Q</a:t>
            </a:r>
            <a:r>
              <a:rPr kumimoji="1" lang="ja-JP" altLang="en-US" sz="1720" b="1" dirty="0" err="1">
                <a:latin typeface="メイリオ" panose="020B0604030504040204" pitchFamily="50" charset="-128"/>
                <a:ea typeface="メイリオ" panose="020B0604030504040204" pitchFamily="50" charset="-128"/>
              </a:rPr>
              <a:t>．</a:t>
            </a:r>
            <a:r>
              <a:rPr kumimoji="1" lang="ja-JP" altLang="en-US" sz="1720" b="1" dirty="0">
                <a:latin typeface="メイリオ" panose="020B0604030504040204" pitchFamily="50" charset="-128"/>
                <a:ea typeface="メイリオ" panose="020B0604030504040204" pitchFamily="50" charset="-128"/>
              </a:rPr>
              <a:t>個別避難計画ってどう作成するの？</a:t>
            </a:r>
          </a:p>
        </p:txBody>
      </p:sp>
      <p:sp>
        <p:nvSpPr>
          <p:cNvPr id="7" name="角丸四角形 6"/>
          <p:cNvSpPr/>
          <p:nvPr/>
        </p:nvSpPr>
        <p:spPr>
          <a:xfrm>
            <a:off x="424065" y="6057699"/>
            <a:ext cx="6661809" cy="875934"/>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720" b="1" dirty="0"/>
              <a:t>A</a:t>
            </a:r>
            <a:r>
              <a:rPr kumimoji="1" lang="ja-JP" altLang="en-US" sz="1720" b="1" dirty="0" err="1"/>
              <a:t>．</a:t>
            </a:r>
            <a:r>
              <a:rPr kumimoji="1" lang="ja-JP" altLang="en-US" sz="1720" b="1" dirty="0"/>
              <a:t>避難行動要支援者名簿に登録された後、市町村や地域関係者</a:t>
            </a:r>
            <a:endParaRPr kumimoji="1" lang="en-US" altLang="ja-JP" sz="1720" b="1" dirty="0"/>
          </a:p>
          <a:p>
            <a:r>
              <a:rPr kumimoji="1" lang="en-US" altLang="ja-JP" sz="1720" b="1" dirty="0"/>
              <a:t>     </a:t>
            </a:r>
            <a:r>
              <a:rPr kumimoji="1" lang="ja-JP" altLang="en-US" sz="1720" b="1" dirty="0"/>
              <a:t>（社協、自治会、民生委員）などと一緒に作成します。</a:t>
            </a:r>
          </a:p>
        </p:txBody>
      </p:sp>
      <p:sp>
        <p:nvSpPr>
          <p:cNvPr id="8" name="正方形/長方形 7"/>
          <p:cNvSpPr/>
          <p:nvPr/>
        </p:nvSpPr>
        <p:spPr>
          <a:xfrm>
            <a:off x="424065" y="2332597"/>
            <a:ext cx="6625633" cy="3776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49" dirty="0">
                <a:solidFill>
                  <a:schemeClr val="tx1"/>
                </a:solidFill>
              </a:rPr>
              <a:t>※</a:t>
            </a:r>
            <a:r>
              <a:rPr kumimoji="1" lang="ja-JP" altLang="en-US" sz="1149" dirty="0">
                <a:solidFill>
                  <a:schemeClr val="tx1"/>
                </a:solidFill>
              </a:rPr>
              <a:t>１　避難行動要支援者名簿に登録できる要件や名簿情報を提供する関係者は、市町村によって</a:t>
            </a:r>
            <a:endParaRPr kumimoji="1" lang="en-US" altLang="ja-JP" sz="1149" dirty="0">
              <a:solidFill>
                <a:schemeClr val="tx1"/>
              </a:solidFill>
            </a:endParaRPr>
          </a:p>
          <a:p>
            <a:r>
              <a:rPr kumimoji="1" lang="en-US" altLang="ja-JP" sz="1149" dirty="0">
                <a:solidFill>
                  <a:schemeClr val="tx1"/>
                </a:solidFill>
              </a:rPr>
              <a:t>             </a:t>
            </a:r>
            <a:r>
              <a:rPr kumimoji="1" lang="ja-JP" altLang="en-US" sz="1149" dirty="0">
                <a:solidFill>
                  <a:schemeClr val="tx1"/>
                </a:solidFill>
              </a:rPr>
              <a:t>異なりますので、お住まいの市町村にご確認ください。</a:t>
            </a:r>
            <a:endParaRPr kumimoji="1" lang="ja-JP" altLang="en-US" sz="1338" dirty="0">
              <a:solidFill>
                <a:schemeClr val="tx1"/>
              </a:solidFill>
            </a:endParaRPr>
          </a:p>
        </p:txBody>
      </p:sp>
      <p:sp>
        <p:nvSpPr>
          <p:cNvPr id="9" name="正方形/長方形 8"/>
          <p:cNvSpPr/>
          <p:nvPr/>
        </p:nvSpPr>
        <p:spPr>
          <a:xfrm>
            <a:off x="438347" y="2850315"/>
            <a:ext cx="6611350" cy="3987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49" dirty="0">
                <a:solidFill>
                  <a:schemeClr val="tx1"/>
                </a:solidFill>
              </a:rPr>
              <a:t>※</a:t>
            </a:r>
            <a:r>
              <a:rPr kumimoji="1" lang="ja-JP" altLang="en-US" sz="1149" dirty="0">
                <a:solidFill>
                  <a:schemeClr val="tx1"/>
                </a:solidFill>
              </a:rPr>
              <a:t>２　ご本人の同意の有無にかかわらず、外部提供できる根拠となる条例を制定している自治体の  </a:t>
            </a:r>
            <a:endParaRPr kumimoji="1" lang="en-US" altLang="ja-JP" sz="1149" dirty="0">
              <a:solidFill>
                <a:schemeClr val="tx1"/>
              </a:solidFill>
            </a:endParaRPr>
          </a:p>
          <a:p>
            <a:r>
              <a:rPr kumimoji="1" lang="en-US" altLang="ja-JP" sz="1149" dirty="0">
                <a:solidFill>
                  <a:schemeClr val="tx1"/>
                </a:solidFill>
              </a:rPr>
              <a:t>             </a:t>
            </a:r>
            <a:r>
              <a:rPr kumimoji="1" lang="ja-JP" altLang="en-US" sz="1149" dirty="0">
                <a:solidFill>
                  <a:schemeClr val="tx1"/>
                </a:solidFill>
              </a:rPr>
              <a:t>場合、本人の同意がなく</a:t>
            </a:r>
            <a:r>
              <a:rPr kumimoji="1" lang="ja-JP" altLang="en-US" sz="1149" dirty="0" smtClean="0">
                <a:solidFill>
                  <a:schemeClr val="tx1"/>
                </a:solidFill>
              </a:rPr>
              <a:t>とも支援関係者</a:t>
            </a:r>
            <a:r>
              <a:rPr kumimoji="1" lang="ja-JP" altLang="en-US" sz="1149" dirty="0">
                <a:solidFill>
                  <a:schemeClr val="tx1"/>
                </a:solidFill>
                <a:latin typeface="+mn-ea"/>
              </a:rPr>
              <a:t>（自治会、民生委員など）</a:t>
            </a:r>
            <a:r>
              <a:rPr kumimoji="1" lang="ja-JP" altLang="en-US" sz="1149" dirty="0">
                <a:solidFill>
                  <a:schemeClr val="tx1"/>
                </a:solidFill>
              </a:rPr>
              <a:t>に提供されます</a:t>
            </a:r>
            <a:r>
              <a:rPr kumimoji="1" lang="ja-JP" altLang="en-US" sz="1338" dirty="0">
                <a:solidFill>
                  <a:schemeClr val="tx1"/>
                </a:solidFill>
              </a:rPr>
              <a:t>。</a:t>
            </a:r>
          </a:p>
        </p:txBody>
      </p:sp>
      <p:sp>
        <p:nvSpPr>
          <p:cNvPr id="10" name="テキスト ボックス 9"/>
          <p:cNvSpPr txBox="1"/>
          <p:nvPr/>
        </p:nvSpPr>
        <p:spPr>
          <a:xfrm>
            <a:off x="438347" y="8167678"/>
            <a:ext cx="6642883" cy="1835887"/>
          </a:xfrm>
          <a:prstGeom prst="rect">
            <a:avLst/>
          </a:prstGeom>
          <a:solidFill>
            <a:srgbClr val="FFFFCC"/>
          </a:solidFill>
          <a:ln w="28575">
            <a:noFill/>
          </a:ln>
        </p:spPr>
        <p:txBody>
          <a:bodyPr wrap="square" rtlCol="0">
            <a:spAutoFit/>
          </a:bodyPr>
          <a:lstStyle/>
          <a:p>
            <a:r>
              <a:rPr kumimoji="1" lang="ja-JP" altLang="en-US" b="1" dirty="0">
                <a:latin typeface="+mn-ea"/>
              </a:rPr>
              <a:t>＜個別避難計画の記載事項＞</a:t>
            </a:r>
            <a:endParaRPr kumimoji="1" lang="en-US" altLang="ja-JP" b="1" dirty="0">
              <a:latin typeface="+mn-ea"/>
            </a:endParaRPr>
          </a:p>
          <a:p>
            <a:r>
              <a:rPr kumimoji="1" lang="ja-JP" altLang="en-US" sz="1600" b="1" dirty="0" smtClean="0">
                <a:latin typeface="+mn-ea"/>
              </a:rPr>
              <a:t>・</a:t>
            </a:r>
            <a:r>
              <a:rPr kumimoji="1" lang="ja-JP" altLang="en-US" sz="1600" b="1" u="sng" dirty="0">
                <a:latin typeface="+mn-ea"/>
              </a:rPr>
              <a:t>心身の状況</a:t>
            </a:r>
            <a:endParaRPr kumimoji="1" lang="en-US" altLang="ja-JP" sz="1600" b="1" u="sng" dirty="0">
              <a:latin typeface="+mn-ea"/>
            </a:endParaRPr>
          </a:p>
          <a:p>
            <a:r>
              <a:rPr kumimoji="1" lang="ja-JP" altLang="en-US" sz="1600" b="1" dirty="0">
                <a:latin typeface="+mn-ea"/>
              </a:rPr>
              <a:t>・</a:t>
            </a:r>
            <a:r>
              <a:rPr kumimoji="1" lang="ja-JP" altLang="en-US" sz="1600" b="1" u="sng" dirty="0">
                <a:latin typeface="+mn-ea"/>
              </a:rPr>
              <a:t>緊急連絡先</a:t>
            </a:r>
            <a:endParaRPr kumimoji="1" lang="en-US" altLang="ja-JP" sz="1600" b="1" u="sng" dirty="0">
              <a:latin typeface="+mn-ea"/>
            </a:endParaRPr>
          </a:p>
          <a:p>
            <a:r>
              <a:rPr kumimoji="1" lang="ja-JP" altLang="en-US" sz="1600" b="1" dirty="0">
                <a:latin typeface="+mn-ea"/>
              </a:rPr>
              <a:t>・</a:t>
            </a:r>
            <a:r>
              <a:rPr kumimoji="1" lang="ja-JP" altLang="en-US" sz="1600" b="1" u="sng" dirty="0">
                <a:latin typeface="+mn-ea"/>
              </a:rPr>
              <a:t>避難を支援してくれる人</a:t>
            </a:r>
            <a:endParaRPr kumimoji="1" lang="en-US" altLang="ja-JP" sz="1600" b="1" u="sng" dirty="0">
              <a:latin typeface="+mn-ea"/>
            </a:endParaRPr>
          </a:p>
          <a:p>
            <a:r>
              <a:rPr kumimoji="1" lang="ja-JP" altLang="en-US" sz="1600" b="1" dirty="0">
                <a:latin typeface="+mn-ea"/>
              </a:rPr>
              <a:t>・</a:t>
            </a:r>
            <a:r>
              <a:rPr kumimoji="1" lang="ja-JP" altLang="en-US" sz="1600" b="1" u="sng" dirty="0">
                <a:latin typeface="+mn-ea"/>
              </a:rPr>
              <a:t>避難先</a:t>
            </a:r>
            <a:endParaRPr kumimoji="1" lang="en-US" altLang="ja-JP" sz="1600" b="1" u="sng" dirty="0">
              <a:latin typeface="+mn-ea"/>
            </a:endParaRPr>
          </a:p>
          <a:p>
            <a:r>
              <a:rPr kumimoji="1" lang="ja-JP" altLang="en-US" sz="1600" b="1" dirty="0">
                <a:latin typeface="+mn-ea"/>
              </a:rPr>
              <a:t>・</a:t>
            </a:r>
            <a:r>
              <a:rPr kumimoji="1" lang="ja-JP" altLang="en-US" sz="1600" b="1" u="sng" dirty="0">
                <a:latin typeface="+mn-ea"/>
              </a:rPr>
              <a:t>避難経路　　など</a:t>
            </a:r>
            <a:endParaRPr kumimoji="1" lang="en-US" altLang="ja-JP" sz="1600" b="1" u="sng" dirty="0">
              <a:latin typeface="+mn-ea"/>
            </a:endParaRPr>
          </a:p>
          <a:p>
            <a:endParaRPr kumimoji="1" lang="en-US" altLang="ja-JP" sz="1530" u="sng"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424064" y="7105491"/>
            <a:ext cx="6657167" cy="580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49" dirty="0">
                <a:solidFill>
                  <a:schemeClr val="tx1"/>
                </a:solidFill>
              </a:rPr>
              <a:t>※</a:t>
            </a:r>
            <a:r>
              <a:rPr kumimoji="1" lang="ja-JP" altLang="en-US" sz="1149" dirty="0">
                <a:solidFill>
                  <a:schemeClr val="tx1"/>
                </a:solidFill>
              </a:rPr>
              <a:t>　計画を作成することに</a:t>
            </a:r>
            <a:r>
              <a:rPr kumimoji="1" lang="ja-JP" altLang="en-US" sz="1149" dirty="0" smtClean="0">
                <a:solidFill>
                  <a:schemeClr val="tx1"/>
                </a:solidFill>
              </a:rPr>
              <a:t>より、事前に避難場所を確認できたり、地域の人からの声かけや支援</a:t>
            </a:r>
            <a:endParaRPr kumimoji="1" lang="en-US" altLang="ja-JP" sz="1149" dirty="0" smtClean="0">
              <a:solidFill>
                <a:schemeClr val="tx1"/>
              </a:solidFill>
            </a:endParaRPr>
          </a:p>
          <a:p>
            <a:r>
              <a:rPr kumimoji="1" lang="ja-JP" altLang="en-US" sz="1149" dirty="0">
                <a:solidFill>
                  <a:schemeClr val="tx1"/>
                </a:solidFill>
              </a:rPr>
              <a:t>　</a:t>
            </a:r>
            <a:r>
              <a:rPr kumimoji="1" lang="ja-JP" altLang="en-US" sz="1149" dirty="0" smtClean="0">
                <a:solidFill>
                  <a:schemeClr val="tx1"/>
                </a:solidFill>
              </a:rPr>
              <a:t>　関係者と一緒に避難</a:t>
            </a:r>
            <a:r>
              <a:rPr kumimoji="1" lang="ja-JP" altLang="en-US" sz="1149" dirty="0">
                <a:solidFill>
                  <a:schemeClr val="tx1"/>
                </a:solidFill>
              </a:rPr>
              <a:t>できる</a:t>
            </a:r>
            <a:r>
              <a:rPr kumimoji="1" lang="ja-JP" altLang="en-US" sz="1149" dirty="0" smtClean="0">
                <a:solidFill>
                  <a:schemeClr val="tx1"/>
                </a:solidFill>
              </a:rPr>
              <a:t>可能性</a:t>
            </a:r>
            <a:r>
              <a:rPr kumimoji="1" lang="ja-JP" altLang="en-US" sz="1149" dirty="0">
                <a:solidFill>
                  <a:schemeClr val="tx1"/>
                </a:solidFill>
              </a:rPr>
              <a:t>が高く</a:t>
            </a:r>
            <a:r>
              <a:rPr kumimoji="1" lang="ja-JP" altLang="en-US" sz="1149" dirty="0" smtClean="0">
                <a:solidFill>
                  <a:schemeClr val="tx1"/>
                </a:solidFill>
              </a:rPr>
              <a:t>なります。しかし、必ず</a:t>
            </a:r>
            <a:r>
              <a:rPr kumimoji="1" lang="ja-JP" altLang="en-US" sz="1149" dirty="0">
                <a:solidFill>
                  <a:schemeClr val="tx1"/>
                </a:solidFill>
              </a:rPr>
              <a:t>誰かが助けてくれるわけで</a:t>
            </a:r>
            <a:r>
              <a:rPr kumimoji="1" lang="ja-JP" altLang="en-US" sz="1149" dirty="0" smtClean="0">
                <a:solidFill>
                  <a:schemeClr val="tx1"/>
                </a:solidFill>
              </a:rPr>
              <a:t>は</a:t>
            </a:r>
            <a:endParaRPr kumimoji="1" lang="en-US" altLang="ja-JP" sz="1149" dirty="0" smtClean="0">
              <a:solidFill>
                <a:schemeClr val="tx1"/>
              </a:solidFill>
            </a:endParaRPr>
          </a:p>
          <a:p>
            <a:r>
              <a:rPr kumimoji="1" lang="ja-JP" altLang="en-US" sz="1149" dirty="0">
                <a:solidFill>
                  <a:schemeClr val="tx1"/>
                </a:solidFill>
              </a:rPr>
              <a:t>　</a:t>
            </a:r>
            <a:r>
              <a:rPr kumimoji="1" lang="ja-JP" altLang="en-US" sz="1149" dirty="0" smtClean="0">
                <a:solidFill>
                  <a:schemeClr val="tx1"/>
                </a:solidFill>
              </a:rPr>
              <a:t>　ないことを</a:t>
            </a:r>
            <a:r>
              <a:rPr kumimoji="1" lang="ja-JP" altLang="en-US" sz="1149" dirty="0">
                <a:solidFill>
                  <a:schemeClr val="tx1"/>
                </a:solidFill>
              </a:rPr>
              <a:t>ご注意ください。</a:t>
            </a:r>
            <a:endParaRPr kumimoji="1" lang="ja-JP" altLang="en-US" sz="1338" dirty="0">
              <a:solidFill>
                <a:schemeClr val="tx1"/>
              </a:solidFill>
            </a:endParaRPr>
          </a:p>
        </p:txBody>
      </p:sp>
      <p:sp>
        <p:nvSpPr>
          <p:cNvPr id="14" name="角丸四角形 13"/>
          <p:cNvSpPr/>
          <p:nvPr/>
        </p:nvSpPr>
        <p:spPr>
          <a:xfrm>
            <a:off x="3736881" y="8239141"/>
            <a:ext cx="3117189" cy="1692959"/>
          </a:xfrm>
          <a:prstGeom prst="round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530" b="1" dirty="0">
                <a:solidFill>
                  <a:schemeClr val="tx1"/>
                </a:solidFill>
              </a:rPr>
              <a:t>計画のポイント</a:t>
            </a:r>
            <a:endParaRPr kumimoji="1" lang="en-US" altLang="ja-JP" sz="1530" b="1" dirty="0">
              <a:solidFill>
                <a:schemeClr val="tx1"/>
              </a:solidFill>
            </a:endParaRPr>
          </a:p>
          <a:p>
            <a:r>
              <a:rPr kumimoji="1" lang="ja-JP" altLang="en-US" sz="1530" b="1" dirty="0">
                <a:solidFill>
                  <a:schemeClr val="tx1"/>
                </a:solidFill>
              </a:rPr>
              <a:t>〇どこに　　：避難所、知人宅</a:t>
            </a:r>
            <a:endParaRPr kumimoji="1" lang="en-US" altLang="ja-JP" sz="1530" b="1" dirty="0">
              <a:solidFill>
                <a:schemeClr val="tx1"/>
              </a:solidFill>
            </a:endParaRPr>
          </a:p>
          <a:p>
            <a:r>
              <a:rPr kumimoji="1" lang="ja-JP" altLang="en-US" sz="1530" b="1" dirty="0">
                <a:solidFill>
                  <a:schemeClr val="tx1"/>
                </a:solidFill>
              </a:rPr>
              <a:t>〇誰と　　　：家族、近所の人</a:t>
            </a:r>
            <a:endParaRPr kumimoji="1" lang="en-US" altLang="ja-JP" sz="1530" b="1" dirty="0">
              <a:solidFill>
                <a:schemeClr val="tx1"/>
              </a:solidFill>
            </a:endParaRPr>
          </a:p>
          <a:p>
            <a:r>
              <a:rPr kumimoji="1" lang="ja-JP" altLang="en-US" sz="1530" b="1" dirty="0">
                <a:solidFill>
                  <a:schemeClr val="tx1"/>
                </a:solidFill>
              </a:rPr>
              <a:t>〇どのように：車、徒歩</a:t>
            </a:r>
          </a:p>
        </p:txBody>
      </p:sp>
    </p:spTree>
    <p:extLst>
      <p:ext uri="{BB962C8B-B14F-4D97-AF65-F5344CB8AC3E}">
        <p14:creationId xmlns:p14="http://schemas.microsoft.com/office/powerpoint/2010/main" val="1360759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86f21dd-b1a5-4030-93ac-4ee32a86accc">
      <Terms xmlns="http://schemas.microsoft.com/office/infopath/2007/PartnerControls"/>
    </lcf76f155ced4ddcb4097134ff3c332f>
    <TaxCatchAll xmlns="1da8a86e-78ad-4d1b-aa23-ba4c7618729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22992744364214090155FB2487F18FC" ma:contentTypeVersion="13" ma:contentTypeDescription="新しいドキュメントを作成します。" ma:contentTypeScope="" ma:versionID="c076f35204fd9a0b4ea7250de7c4b3f6">
  <xsd:schema xmlns:xsd="http://www.w3.org/2001/XMLSchema" xmlns:xs="http://www.w3.org/2001/XMLSchema" xmlns:p="http://schemas.microsoft.com/office/2006/metadata/properties" xmlns:ns2="e86f21dd-b1a5-4030-93ac-4ee32a86accc" xmlns:ns3="1da8a86e-78ad-4d1b-aa23-ba4c7618729f" targetNamespace="http://schemas.microsoft.com/office/2006/metadata/properties" ma:root="true" ma:fieldsID="bd63af65fddbc62b27770586809438d2" ns2:_="" ns3:_="">
    <xsd:import namespace="e86f21dd-b1a5-4030-93ac-4ee32a86accc"/>
    <xsd:import namespace="1da8a86e-78ad-4d1b-aa23-ba4c7618729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6f21dd-b1a5-4030-93ac-4ee32a86ac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da8a86e-78ad-4d1b-aa23-ba4c7618729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fbfbbe1-72a6-4a3f-ab3c-34337a6a3122}" ma:internalName="TaxCatchAll" ma:showField="CatchAllData" ma:web="1da8a86e-78ad-4d1b-aa23-ba4c761872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CAFE23-9E5B-45CB-A321-23174AE43B01}">
  <ds:schemaRefs>
    <ds:schemaRef ds:uri="http://schemas.microsoft.com/sharepoint/v3/contenttype/forms"/>
  </ds:schemaRefs>
</ds:datastoreItem>
</file>

<file path=customXml/itemProps2.xml><?xml version="1.0" encoding="utf-8"?>
<ds:datastoreItem xmlns:ds="http://schemas.openxmlformats.org/officeDocument/2006/customXml" ds:itemID="{4FA02E3F-8C97-4959-92EB-D14A60037F0A}">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e86f21dd-b1a5-4030-93ac-4ee32a86accc"/>
    <ds:schemaRef ds:uri="http://schemas.microsoft.com/office/2006/metadata/properties"/>
    <ds:schemaRef ds:uri="http://purl.org/dc/elements/1.1/"/>
    <ds:schemaRef ds:uri="1da8a86e-78ad-4d1b-aa23-ba4c7618729f"/>
    <ds:schemaRef ds:uri="http://www.w3.org/XML/1998/namespace"/>
    <ds:schemaRef ds:uri="http://purl.org/dc/dcmitype/"/>
  </ds:schemaRefs>
</ds:datastoreItem>
</file>

<file path=customXml/itemProps3.xml><?xml version="1.0" encoding="utf-8"?>
<ds:datastoreItem xmlns:ds="http://schemas.openxmlformats.org/officeDocument/2006/customXml" ds:itemID="{970049DF-D85C-4A55-9157-F8715F686B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6f21dd-b1a5-4030-93ac-4ee32a86accc"/>
    <ds:schemaRef ds:uri="1da8a86e-78ad-4d1b-aa23-ba4c761872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3109</TotalTime>
  <Words>514</Words>
  <Application>Microsoft Office PowerPoint</Application>
  <PresentationFormat>ユーザー設定</PresentationFormat>
  <Paragraphs>48</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藤田 亮（沖縄・企画）</dc:creator>
  <cp:lastModifiedBy>R0204XXXX</cp:lastModifiedBy>
  <cp:revision>120</cp:revision>
  <cp:lastPrinted>2025-02-20T09:25:18Z</cp:lastPrinted>
  <dcterms:created xsi:type="dcterms:W3CDTF">2021-06-10T05:43:06Z</dcterms:created>
  <dcterms:modified xsi:type="dcterms:W3CDTF">2025-02-25T01:21:11Z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0x010100E22992744364214090155FB2487F18FC</vt:lpwstr>
  </property>
</Properties>
</file>