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3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61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3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5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83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70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59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8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4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51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83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49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5A7A1-B831-48C1-8CE9-6733BE7921CD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D39F-9A64-460F-B37F-ACA942D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75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914544"/>
            <a:ext cx="9144000" cy="255601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令和３年度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障害者自立支援給付支給事務等の実地指導について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287838"/>
            <a:ext cx="9144000" cy="1655762"/>
          </a:xfrm>
        </p:spPr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茨城県保健福祉部障害福祉課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89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73358"/>
            <a:ext cx="10515600" cy="48690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〇根拠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・障害者の日常生活及び社会生活を総合的に支援するための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法律（第２条第２項）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・児童福祉法（第１１条第２項）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・地方自治法（第２４５条の４）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〇実施周期　⇒　</a:t>
            </a:r>
            <a:r>
              <a:rPr kumimoji="1" lang="ja-JP" altLang="en-US" dirty="0" smtClean="0"/>
              <a:t>２～４年に１回以上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・平成２５年９月９日付け（障発</a:t>
            </a:r>
            <a:r>
              <a:rPr lang="ja-JP" altLang="en-US" dirty="0"/>
              <a:t>０９０９</a:t>
            </a:r>
            <a:r>
              <a:rPr lang="ja-JP" altLang="en-US" dirty="0" smtClean="0"/>
              <a:t>第</a:t>
            </a:r>
            <a:r>
              <a:rPr lang="ja-JP" altLang="en-US" dirty="0"/>
              <a:t>１</a:t>
            </a:r>
            <a:r>
              <a:rPr lang="ja-JP" altLang="en-US" dirty="0" smtClean="0"/>
              <a:t>号）厚生労働省社会・援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護局障害保健福祉部長通知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・茨城県障害者自立支援給付支給事務等市町村指導要項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127411" y="584672"/>
            <a:ext cx="9641898" cy="8648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根拠・周期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422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6019" y="383971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　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383" y="1647432"/>
            <a:ext cx="10515600" cy="4753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　　　　　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600" dirty="0" smtClean="0"/>
              <a:t>　　　　　　　　　　　</a:t>
            </a:r>
            <a:r>
              <a:rPr lang="ja-JP" altLang="en-US" sz="2400" dirty="0" smtClean="0"/>
              <a:t>令和３年８月下旬～１０月</a:t>
            </a:r>
            <a:r>
              <a:rPr lang="ja-JP" altLang="en-US" sz="2400" dirty="0" smtClean="0"/>
              <a:t>上旬（１１市町村予定）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　　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　　　　　　　　対象市町村への実施日時等の通知（７月中旬ごろ）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　　　　　　　　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　　　　　　　　　</a:t>
            </a:r>
            <a:r>
              <a:rPr lang="ja-JP" altLang="en-US" sz="2400" dirty="0" smtClean="0"/>
              <a:t>＜検査日の１週間前までに事前</a:t>
            </a:r>
            <a:r>
              <a:rPr lang="ja-JP" altLang="en-US" sz="2400" dirty="0" smtClean="0"/>
              <a:t>資料等作成・提出＞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　　　　　　　　　　　　</a:t>
            </a:r>
            <a:r>
              <a:rPr lang="ja-JP" altLang="en-US" sz="2000" dirty="0" smtClean="0"/>
              <a:t>　　　　　　　　　　　</a:t>
            </a:r>
            <a:r>
              <a:rPr kumimoji="1" lang="ja-JP" altLang="en-US" sz="2000" dirty="0" smtClean="0"/>
              <a:t>　　　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kumimoji="1" lang="ja-JP" altLang="en-US" sz="2400" dirty="0" smtClean="0"/>
              <a:t>事前提出資料、確認書類等に基づき、自立支援給付費決定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</a:t>
            </a:r>
            <a:r>
              <a:rPr kumimoji="1" lang="ja-JP" altLang="en-US" sz="2400" dirty="0" smtClean="0"/>
              <a:t>業務等に</a:t>
            </a:r>
            <a:r>
              <a:rPr lang="ja-JP" altLang="en-US" sz="2400" dirty="0" smtClean="0"/>
              <a:t>ついて</a:t>
            </a:r>
            <a:r>
              <a:rPr kumimoji="1" lang="ja-JP" altLang="en-US" sz="2400" dirty="0" smtClean="0"/>
              <a:t>確認　</a:t>
            </a:r>
            <a:r>
              <a:rPr lang="ja-JP" altLang="en-US" sz="2400" dirty="0" smtClean="0"/>
              <a:t>（検査員２名）　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000" dirty="0" smtClean="0"/>
              <a:t>　　　　　　　　　　　　　　　</a:t>
            </a:r>
            <a:r>
              <a:rPr kumimoji="1" lang="ja-JP" altLang="en-US" sz="2400" dirty="0" smtClean="0"/>
              <a:t>検査結果を通知</a:t>
            </a:r>
            <a:r>
              <a:rPr kumimoji="1" lang="ja-JP" altLang="en-US" sz="2400" dirty="0" smtClean="0"/>
              <a:t>（検査後概ね１か月）</a:t>
            </a:r>
            <a:endParaRPr kumimoji="1" lang="en-US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1435659" y="2836658"/>
            <a:ext cx="1600201" cy="5537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１か月前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1435659" y="3748769"/>
            <a:ext cx="1600201" cy="5537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１週間前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425265" y="4618651"/>
            <a:ext cx="1600201" cy="5537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検査当日</a:t>
            </a:r>
            <a:endParaRPr kumimoji="1" lang="ja-JP" altLang="en-US" sz="2000" dirty="0"/>
          </a:p>
        </p:txBody>
      </p:sp>
      <p:sp>
        <p:nvSpPr>
          <p:cNvPr id="9" name="正方形/長方形 8"/>
          <p:cNvSpPr/>
          <p:nvPr/>
        </p:nvSpPr>
        <p:spPr>
          <a:xfrm>
            <a:off x="1425265" y="5781986"/>
            <a:ext cx="1600201" cy="5537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検査実施後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127411" y="584672"/>
            <a:ext cx="9641898" cy="8648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令和３年度実地指導スケジュール</a:t>
            </a:r>
            <a:endParaRPr kumimoji="1" lang="ja-JP" altLang="en-US" sz="3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414867" y="1847341"/>
            <a:ext cx="1620993" cy="6379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実施時期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3265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02781"/>
            <a:ext cx="10515600" cy="902566"/>
          </a:xfrm>
        </p:spPr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5051" y="1652298"/>
            <a:ext cx="9641898" cy="4570413"/>
          </a:xfr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＜レイアウト例＞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077311" y="2212687"/>
            <a:ext cx="2576946" cy="882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検査員　</a:t>
            </a:r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116905" y="2255204"/>
            <a:ext cx="2396837" cy="882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検査員　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6" name="左右矢印 5"/>
          <p:cNvSpPr/>
          <p:nvPr/>
        </p:nvSpPr>
        <p:spPr>
          <a:xfrm>
            <a:off x="5061236" y="2365122"/>
            <a:ext cx="1672937" cy="772933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１ｍ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033276" y="3461488"/>
            <a:ext cx="5728855" cy="5791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確認書類、簿冊等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091170" y="4678897"/>
            <a:ext cx="2576946" cy="91925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市町村担当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116905" y="4678897"/>
            <a:ext cx="2576946" cy="91925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市町村担当</a:t>
            </a:r>
            <a:endParaRPr kumimoji="1" lang="ja-JP" altLang="en-US" dirty="0"/>
          </a:p>
        </p:txBody>
      </p:sp>
      <p:sp>
        <p:nvSpPr>
          <p:cNvPr id="11" name="上下矢印 10"/>
          <p:cNvSpPr/>
          <p:nvPr/>
        </p:nvSpPr>
        <p:spPr>
          <a:xfrm>
            <a:off x="9693851" y="2971800"/>
            <a:ext cx="816119" cy="1440801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１ｍ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275051" y="473290"/>
            <a:ext cx="9641898" cy="8648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検査会場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0813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572943"/>
            <a:ext cx="10515600" cy="923348"/>
          </a:xfrm>
        </p:spPr>
        <p:txBody>
          <a:bodyPr>
            <a:normAutofit/>
          </a:bodyPr>
          <a:lstStyle/>
          <a:p>
            <a:pPr algn="ctr"/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kumimoji="1" lang="en-US" altLang="ja-JP" sz="4500" dirty="0" smtClean="0"/>
          </a:p>
          <a:p>
            <a:pPr marL="0" indent="0">
              <a:buNone/>
            </a:pPr>
            <a:r>
              <a:rPr kumimoji="1" lang="ja-JP" altLang="en-US" sz="4500" dirty="0" smtClean="0"/>
              <a:t>　　　</a:t>
            </a:r>
            <a:r>
              <a:rPr kumimoji="1" lang="ja-JP" altLang="en-US" sz="9600" dirty="0" smtClean="0"/>
              <a:t>　新型コロナウイルス感染対策をとりながら検査を実施します。</a:t>
            </a:r>
            <a:endParaRPr kumimoji="1" lang="en-US" altLang="ja-JP" sz="9600" dirty="0" smtClean="0"/>
          </a:p>
          <a:p>
            <a:pPr marL="0" indent="0">
              <a:buNone/>
            </a:pPr>
            <a:endParaRPr kumimoji="1" lang="en-US" altLang="ja-JP" sz="9600" dirty="0" smtClean="0"/>
          </a:p>
          <a:p>
            <a:pPr marL="0" indent="0">
              <a:buNone/>
            </a:pPr>
            <a:r>
              <a:rPr lang="ja-JP" altLang="en-US" sz="9600" dirty="0"/>
              <a:t>　</a:t>
            </a:r>
            <a:r>
              <a:rPr lang="ja-JP" altLang="en-US" sz="9600" dirty="0" smtClean="0"/>
              <a:t>＜検査日程＞　</a:t>
            </a:r>
            <a:endParaRPr lang="en-US" altLang="ja-JP" sz="9600" dirty="0" smtClean="0"/>
          </a:p>
          <a:p>
            <a:pPr marL="0" indent="0">
              <a:buNone/>
            </a:pPr>
            <a:r>
              <a:rPr lang="ja-JP" altLang="en-US" sz="9600" dirty="0"/>
              <a:t>　</a:t>
            </a:r>
            <a:r>
              <a:rPr lang="ja-JP" altLang="en-US" sz="9600" dirty="0" smtClean="0"/>
              <a:t>　①　</a:t>
            </a:r>
            <a:r>
              <a:rPr kumimoji="1" lang="ja-JP" altLang="en-US" sz="9600" dirty="0" smtClean="0"/>
              <a:t>検査員による書類審査　　　　　（９０分）</a:t>
            </a:r>
            <a:endParaRPr kumimoji="1" lang="en-US" altLang="ja-JP" sz="9600" dirty="0" smtClean="0"/>
          </a:p>
          <a:p>
            <a:pPr marL="0" indent="0">
              <a:buNone/>
            </a:pPr>
            <a:r>
              <a:rPr lang="ja-JP" altLang="en-US" sz="9600" dirty="0"/>
              <a:t>　　</a:t>
            </a:r>
            <a:r>
              <a:rPr lang="ja-JP" altLang="en-US" sz="9600" dirty="0" smtClean="0"/>
              <a:t>　　</a:t>
            </a:r>
            <a:r>
              <a:rPr lang="ja-JP" altLang="en-US" sz="8000" dirty="0" smtClean="0"/>
              <a:t>（随時、</a:t>
            </a:r>
            <a:r>
              <a:rPr kumimoji="1" lang="ja-JP" altLang="en-US" sz="8000" dirty="0" smtClean="0"/>
              <a:t>確認等のため担当者からの説明をお願いします）</a:t>
            </a:r>
            <a:endParaRPr kumimoji="1" lang="en-US" altLang="ja-JP" sz="8000" dirty="0" smtClean="0"/>
          </a:p>
          <a:p>
            <a:pPr marL="0" indent="0">
              <a:buNone/>
            </a:pPr>
            <a:r>
              <a:rPr lang="ja-JP" altLang="en-US" sz="9600" dirty="0"/>
              <a:t>　</a:t>
            </a:r>
            <a:endParaRPr lang="en-US" altLang="ja-JP" sz="9600" dirty="0" smtClean="0"/>
          </a:p>
          <a:p>
            <a:pPr marL="0" indent="0">
              <a:buNone/>
            </a:pPr>
            <a:r>
              <a:rPr lang="ja-JP" altLang="en-US" sz="9600" dirty="0" smtClean="0"/>
              <a:t>　　②　検査員による検査結果の検討　（１０分）</a:t>
            </a:r>
            <a:endParaRPr lang="en-US" altLang="ja-JP" sz="9600" dirty="0" smtClean="0"/>
          </a:p>
          <a:p>
            <a:pPr marL="0" indent="0">
              <a:buNone/>
            </a:pPr>
            <a:r>
              <a:rPr kumimoji="1" lang="ja-JP" altLang="en-US" sz="9600" dirty="0"/>
              <a:t>　</a:t>
            </a:r>
            <a:endParaRPr kumimoji="1" lang="en-US" altLang="ja-JP" sz="9600" dirty="0" smtClean="0"/>
          </a:p>
          <a:p>
            <a:pPr marL="0" indent="0">
              <a:buNone/>
            </a:pPr>
            <a:r>
              <a:rPr lang="ja-JP" altLang="en-US" sz="9600" dirty="0"/>
              <a:t>　</a:t>
            </a:r>
            <a:r>
              <a:rPr lang="ja-JP" altLang="en-US" sz="9600" dirty="0" smtClean="0"/>
              <a:t>　③　講評　　　　　　　　　　　　　　　　　（　５分）</a:t>
            </a:r>
            <a:endParaRPr lang="en-US" altLang="ja-JP" sz="9600" dirty="0" smtClean="0"/>
          </a:p>
          <a:p>
            <a:pPr marL="0" indent="0">
              <a:buNone/>
            </a:pPr>
            <a:endParaRPr lang="en-US" altLang="ja-JP" sz="9600" dirty="0"/>
          </a:p>
          <a:p>
            <a:pPr marL="0" indent="0">
              <a:buNone/>
            </a:pPr>
            <a:r>
              <a:rPr lang="ja-JP" altLang="en-US" sz="9600" dirty="0" smtClean="0"/>
              <a:t>　　④　質疑等　 　　　　　　　　　　　　　　（１５分）</a:t>
            </a:r>
            <a:endParaRPr lang="en-US" altLang="ja-JP" sz="9600" dirty="0" smtClean="0"/>
          </a:p>
          <a:p>
            <a:pPr marL="0" indent="0">
              <a:buNone/>
            </a:pPr>
            <a:endParaRPr lang="en-US" altLang="ja-JP" sz="4500" dirty="0"/>
          </a:p>
          <a:p>
            <a:pPr marL="0" indent="0">
              <a:buNone/>
            </a:pPr>
            <a:r>
              <a:rPr lang="ja-JP" altLang="en-US" sz="4500" dirty="0" smtClean="0"/>
              <a:t>　　　　　　　　　　　</a:t>
            </a:r>
            <a:endParaRPr lang="en-US" altLang="ja-JP" sz="4500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38200" y="547038"/>
            <a:ext cx="10363200" cy="9751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検査当日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6989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93832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１　検査結果を文書で通知　　</a:t>
            </a:r>
            <a:r>
              <a:rPr kumimoji="1" lang="ja-JP" altLang="en-US" dirty="0" smtClean="0"/>
              <a:t>＜検査後概ね１か月＞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２　改善結果の報告（文書）　　＜検査結果通知後概ね１か月以内＞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県障害福祉課検査担当職員あて送付願います。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38200" y="531379"/>
            <a:ext cx="10363200" cy="9751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/>
              <a:t>検査後の手続き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8562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49</Words>
  <Application>Microsoft Office PowerPoint</Application>
  <PresentationFormat>ワイド画面</PresentationFormat>
  <Paragraphs>75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令和３年度 障害者自立支援給付支給事務等の実地指導について</vt:lpstr>
      <vt:lpstr>　 </vt:lpstr>
      <vt:lpstr>　　</vt:lpstr>
      <vt:lpstr>　</vt:lpstr>
      <vt:lpstr>PowerPoint プレゼンテーション</vt:lpstr>
      <vt:lpstr>　</vt:lpstr>
    </vt:vector>
  </TitlesOfParts>
  <Company>茨城県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障害者自立支援給付支給事務等の実地指導について</dc:title>
  <dc:creator>企画部情報政策課</dc:creator>
  <cp:lastModifiedBy>企画部情報政策課</cp:lastModifiedBy>
  <cp:revision>13</cp:revision>
  <cp:lastPrinted>2021-06-25T05:55:40Z</cp:lastPrinted>
  <dcterms:created xsi:type="dcterms:W3CDTF">2021-06-25T04:12:43Z</dcterms:created>
  <dcterms:modified xsi:type="dcterms:W3CDTF">2021-06-28T00:21:46Z</dcterms:modified>
</cp:coreProperties>
</file>