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61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86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0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69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3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48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50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6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2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0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9D7C-FA7A-45B8-83D9-42DF116149D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3F79-A2DC-48C3-B9E2-2045BAF42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43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4961346" y="2002889"/>
            <a:ext cx="1798230" cy="570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493898" y="1998756"/>
            <a:ext cx="1402133" cy="570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987678" y="2001126"/>
            <a:ext cx="1402133" cy="570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17624" y="1995025"/>
            <a:ext cx="1798230" cy="570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24" y="9369761"/>
            <a:ext cx="6858000" cy="5252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24239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2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年度</a:t>
            </a:r>
            <a:endParaRPr lang="en-US" altLang="ja-JP" sz="2000" kern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dist">
              <a:spcAft>
                <a:spcPts val="0"/>
              </a:spcAft>
            </a:pPr>
            <a:r>
              <a:rPr lang="ja-JP" altLang="ja-JP" sz="6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農業</a:t>
            </a:r>
            <a:r>
              <a:rPr lang="ja-JP" altLang="ja-JP" sz="6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経営相談会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1366747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3350" algn="just">
              <a:spcAft>
                <a:spcPts val="0"/>
              </a:spcAft>
            </a:pPr>
            <a:r>
              <a:rPr lang="ja-JP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農業に関する経営課題（経営管理の高度化、安定的な雇用の確保、事業継承の円滑化、売上規模の拡大効果等）に、各専門家が無料で相談に</a:t>
            </a:r>
            <a:r>
              <a:rPr lang="ja-JP" altLang="ja-JP" sz="14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乗ります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42992"/>
              </p:ext>
            </p:extLst>
          </p:nvPr>
        </p:nvGraphicFramePr>
        <p:xfrm>
          <a:off x="119270" y="2761847"/>
          <a:ext cx="6635474" cy="4418506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657152">
                  <a:extLst>
                    <a:ext uri="{9D8B030D-6E8A-4147-A177-3AD203B41FA5}">
                      <a16:colId xmlns:a16="http://schemas.microsoft.com/office/drawing/2014/main" val="1549126339"/>
                    </a:ext>
                  </a:extLst>
                </a:gridCol>
                <a:gridCol w="1640207">
                  <a:extLst>
                    <a:ext uri="{9D8B030D-6E8A-4147-A177-3AD203B41FA5}">
                      <a16:colId xmlns:a16="http://schemas.microsoft.com/office/drawing/2014/main" val="2199493"/>
                    </a:ext>
                  </a:extLst>
                </a:gridCol>
                <a:gridCol w="2368593">
                  <a:extLst>
                    <a:ext uri="{9D8B030D-6E8A-4147-A177-3AD203B41FA5}">
                      <a16:colId xmlns:a16="http://schemas.microsoft.com/office/drawing/2014/main" val="1393798227"/>
                    </a:ext>
                  </a:extLst>
                </a:gridCol>
                <a:gridCol w="1969522">
                  <a:extLst>
                    <a:ext uri="{9D8B030D-6E8A-4147-A177-3AD203B41FA5}">
                      <a16:colId xmlns:a16="http://schemas.microsoft.com/office/drawing/2014/main" val="1429950278"/>
                    </a:ext>
                  </a:extLst>
                </a:gridCol>
              </a:tblGrid>
              <a:tr h="40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地区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日時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場所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問合先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申込先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1489637"/>
                  </a:ext>
                </a:extLst>
              </a:tr>
              <a:tr h="803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県北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地区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（木）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14:00</a:t>
                      </a:r>
                      <a:r>
                        <a:rPr 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16:00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常陸太田合同庁舎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階中会議室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（常陸太田市山下町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4119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県北農林事務所　企画調整課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Tel:0294-80-3301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Fax:0294-80-3304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340978"/>
                  </a:ext>
                </a:extLst>
              </a:tr>
              <a:tr h="803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地区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（火）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14:00</a:t>
                      </a:r>
                      <a:r>
                        <a:rPr 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16:00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茨城県市町村会館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201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（水戸市笠原町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978-26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県央農林事務所　企画調整課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Tel:029-221-3012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Fax:029-225-9254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087848"/>
                  </a:ext>
                </a:extLst>
              </a:tr>
              <a:tr h="803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地区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（金）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19:00</a:t>
                      </a:r>
                      <a:r>
                        <a:rPr 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21:00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鉾田合同庁舎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階大会議室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（鉾田市鉾田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1367-3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鹿行農林事務所　企画調整課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Tel:0291-33-6285</a:t>
                      </a:r>
                      <a:endParaRPr lang="ja-JP" sz="105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Fax:0291-33-4264</a:t>
                      </a:r>
                      <a:endParaRPr lang="ja-JP" sz="105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035081"/>
                  </a:ext>
                </a:extLst>
              </a:tr>
              <a:tr h="803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県南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地区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（火）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18:00</a:t>
                      </a:r>
                      <a:r>
                        <a:rPr 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20:00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土浦合同</a:t>
                      </a:r>
                      <a:r>
                        <a:rPr 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庁舎</a:t>
                      </a:r>
                      <a:endParaRPr lang="en-US" altLang="ja-JP" sz="1400" kern="100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階第</a:t>
                      </a: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400" kern="10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（土浦市真鍋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5-17-26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県南農林事務所　企画調整課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Tel:029-822-7083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Fax:029-822-8063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569374"/>
                  </a:ext>
                </a:extLst>
              </a:tr>
              <a:tr h="803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県西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地区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lang="ja-JP" sz="18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（月）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14:00</a:t>
                      </a:r>
                      <a:r>
                        <a:rPr lang="ja-JP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16:00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結城地域農業改良普及ｾﾝﾀｰ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（八千代町若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1517-5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県西農林事務所　企画調整課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Tel:0296-24-9164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Fax:0296-25-3074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694964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6933539"/>
            <a:ext cx="6754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en-US" altLang="ja-JP" sz="1200" kern="1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866775" indent="-866775" algn="just">
              <a:spcAft>
                <a:spcPts val="0"/>
              </a:spcAft>
            </a:pPr>
            <a:endParaRPr lang="en-US" altLang="ja-JP" sz="1200" kern="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866775" indent="-866775" algn="just">
              <a:spcAft>
                <a:spcPts val="0"/>
              </a:spcAft>
            </a:pPr>
            <a:endParaRPr lang="ja-JP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79119" y="2086466"/>
            <a:ext cx="120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税理士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7624" y="2081521"/>
            <a:ext cx="179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社会保険労務士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59213" y="2088836"/>
            <a:ext cx="1285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司法書士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83631" y="2078449"/>
            <a:ext cx="186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中小企業診断士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94584" y="9491546"/>
            <a:ext cx="20617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Tel:029-301-3844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11494" y="9406907"/>
            <a:ext cx="264207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14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茨城県農業参入等</a:t>
            </a:r>
            <a:r>
              <a:rPr lang="ja-JP" altLang="ja-JP" sz="14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支援</a:t>
            </a:r>
            <a:r>
              <a:rPr lang="ja-JP" altLang="en-US" sz="14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センター</a:t>
            </a:r>
            <a:endParaRPr lang="en-US" altLang="ja-JP" sz="1400" b="1" kern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（茨城県農業経営課内）</a:t>
            </a:r>
            <a:endParaRPr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362" y="8877981"/>
            <a:ext cx="65854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100" u="sng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コロナウイルス</a:t>
            </a:r>
            <a:r>
              <a:rPr lang="ja-JP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のまん延により県独自の判断指標である「茨城版コロナ</a:t>
            </a:r>
            <a:r>
              <a:rPr lang="en-US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Next</a:t>
            </a:r>
            <a:r>
              <a:rPr lang="ja-JP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」がステージ</a:t>
            </a:r>
            <a:r>
              <a:rPr lang="en-US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になった場合は、開催を中止または</a:t>
            </a:r>
            <a:r>
              <a:rPr lang="ja-JP" altLang="ja-JP" sz="1100" u="sng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延期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します。</a:t>
            </a:r>
            <a:endParaRPr lang="ja-JP" altLang="ja-JP" sz="1100" u="sng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636" y="8337995"/>
            <a:ext cx="6727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申込</a:t>
            </a:r>
            <a:r>
              <a:rPr lang="ja-JP" altLang="en-US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方法 ：申込書兼</a:t>
            </a:r>
            <a:r>
              <a:rPr lang="ja-JP" altLang="en-US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相談カルテに、必要事項および相談内容を記入のうえ、お近くの農林</a:t>
            </a:r>
            <a:r>
              <a:rPr lang="ja-JP" altLang="en-US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事務所</a:t>
            </a:r>
            <a:r>
              <a:rPr lang="ja-JP" altLang="en-US" sz="1200" kern="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ま</a:t>
            </a:r>
            <a:r>
              <a:rPr lang="en-US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altLang="en-US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 で</a:t>
            </a:r>
            <a:r>
              <a:rPr lang="en-US" altLang="ja-JP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等に</a:t>
            </a:r>
            <a:r>
              <a:rPr lang="ja-JP" altLang="en-US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よりお申し込みください。</a:t>
            </a:r>
            <a:endParaRPr lang="en-US" altLang="ja-JP" sz="12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362" y="7848424"/>
            <a:ext cx="6719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内</a:t>
            </a:r>
            <a:r>
              <a:rPr lang="ja-JP" altLang="en-US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 </a:t>
            </a:r>
            <a:r>
              <a:rPr lang="ja-JP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容：農業経営上</a:t>
            </a:r>
            <a:r>
              <a:rPr lang="ja-JP" altLang="ja-JP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の課題解決に向け</a:t>
            </a:r>
            <a:r>
              <a:rPr lang="ja-JP" altLang="en-US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た</a:t>
            </a:r>
            <a:r>
              <a:rPr lang="ja-JP" altLang="ja-JP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、専門家（税理士、社会保険労務士、司法書士、</a:t>
            </a:r>
            <a:r>
              <a:rPr lang="ja-JP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中小企業</a:t>
            </a:r>
            <a:r>
              <a:rPr lang="en-US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altLang="en-US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 </a:t>
            </a:r>
            <a:r>
              <a:rPr lang="ja-JP" altLang="ja-JP" sz="12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診断士</a:t>
            </a:r>
            <a:r>
              <a:rPr lang="ja-JP" altLang="ja-JP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との</a:t>
            </a:r>
            <a:r>
              <a:rPr lang="ja-JP" altLang="ja-JP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個別相談</a:t>
            </a:r>
            <a:r>
              <a:rPr lang="ja-JP" altLang="en-US" sz="12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52252" y="7488520"/>
            <a:ext cx="65332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対</a:t>
            </a:r>
            <a:r>
              <a:rPr lang="en-US" altLang="ja-JP" sz="12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12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象</a:t>
            </a:r>
            <a:r>
              <a:rPr lang="en-US" altLang="ja-JP" sz="12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12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：経営基盤の強化、経営発展、法人化等を志向する農業経営体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9189" y="7143982"/>
            <a:ext cx="65332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地区により、開催日時が異なります。お住まいの地区の相談会にお申し込みください。</a:t>
            </a:r>
            <a:endParaRPr lang="ja-JP" altLang="ja-JP" sz="1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1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405</Words>
  <Application>Microsoft Office PowerPoint</Application>
  <PresentationFormat>A4 210 x 297 mm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R0203xxxx</dc:creator>
  <cp:lastModifiedBy>R0203xxxx</cp:lastModifiedBy>
  <cp:revision>12</cp:revision>
  <dcterms:created xsi:type="dcterms:W3CDTF">2021-10-11T04:40:43Z</dcterms:created>
  <dcterms:modified xsi:type="dcterms:W3CDTF">2021-10-19T01:19:06Z</dcterms:modified>
</cp:coreProperties>
</file>