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99FFCC"/>
    <a:srgbClr val="FFFFCC"/>
    <a:srgbClr val="0000FF"/>
    <a:srgbClr val="99FF99"/>
    <a:srgbClr val="66FF66"/>
    <a:srgbClr val="42757C"/>
    <a:srgbClr val="FF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333" autoAdjust="0"/>
  </p:normalViewPr>
  <p:slideViewPr>
    <p:cSldViewPr snapToGrid="0">
      <p:cViewPr>
        <p:scale>
          <a:sx n="100" d="100"/>
          <a:sy n="100" d="100"/>
        </p:scale>
        <p:origin x="1002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3508" y="678111"/>
            <a:ext cx="7157286" cy="5267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49423" y="709995"/>
            <a:ext cx="1924554" cy="454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337212" y="2789192"/>
            <a:ext cx="646198" cy="7214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00272" y="2831729"/>
            <a:ext cx="1709267" cy="7207622"/>
          </a:xfrm>
          <a:prstGeom prst="roundRect">
            <a:avLst>
              <a:gd name="adj" fmla="val 615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301" y="2832100"/>
            <a:ext cx="4406739" cy="7207251"/>
          </a:xfrm>
          <a:prstGeom prst="roundRect">
            <a:avLst>
              <a:gd name="adj" fmla="val 336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34916" y="2863422"/>
            <a:ext cx="1608426" cy="1038972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5413" y="3959515"/>
            <a:ext cx="1604539" cy="1027009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5041061"/>
            <a:ext cx="1596812" cy="1909500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741" y="7013079"/>
            <a:ext cx="1622858" cy="2246909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117454" y="3026707"/>
            <a:ext cx="179355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気象：早期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1141212" y="3822473"/>
            <a:ext cx="1793558" cy="8363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気象：大雨・洪水注意報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1115951" y="7177991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37010" y="5075736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1" y="2831728"/>
            <a:ext cx="882834" cy="213859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0311" y="5097236"/>
            <a:ext cx="900000" cy="4270771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4058" y="2876449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5000" y="5030691"/>
            <a:ext cx="4320000" cy="190949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99487" y="5584347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9367844"/>
            <a:ext cx="1607628" cy="653463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62022" y="9371771"/>
            <a:ext cx="1796383" cy="6880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気象：大雨特別警報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河川：氾濫発生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‼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氾濫発生情報</a:t>
            </a:r>
            <a:endParaRPr kumimoji="1" lang="ja-JP" altLang="en-US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円/楕円 68"/>
          <p:cNvSpPr/>
          <p:nvPr/>
        </p:nvSpPr>
        <p:spPr>
          <a:xfrm>
            <a:off x="3109690" y="5203455"/>
            <a:ext cx="4164287" cy="1515259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189635" y="6577806"/>
            <a:ext cx="1224035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3007769" y="2367018"/>
            <a:ext cx="4314449" cy="4099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85358" y="3050743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67930" y="4490773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8538" y="7028680"/>
            <a:ext cx="4338749" cy="195663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985358" y="2844320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◆テレビやラジオで台風情報を確認する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9091" y="2367057"/>
            <a:ext cx="900257" cy="409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248038" y="2367057"/>
            <a:ext cx="1569228" cy="409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74204" y="3275582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86320" y="323927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9" y="3324663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73305" y="3496305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3780" y="3780990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3999221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227205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1178250" y="4460101"/>
            <a:ext cx="1916227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河川：氾濫注意水位到達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氾濫注意情報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1161995" y="6013593"/>
            <a:ext cx="1766176" cy="101630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気象：大雨・洪水警報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河川：避難判断水位到達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氾濫警戒情報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136752" y="8366235"/>
            <a:ext cx="1899636" cy="679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短時間大雨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河川：氾濫危険水位到達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氾濫危険情報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20973" y="8224965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発表する情報や、河川の水位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67930" y="4708244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河川や水田に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6151398" y="209541"/>
            <a:ext cx="1319000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R7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8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2" y="1515932"/>
            <a:ext cx="2483442" cy="755938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46593" y="1446224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6" name="直線コネクタ 105"/>
          <p:cNvCxnSpPr/>
          <p:nvPr/>
        </p:nvCxnSpPr>
        <p:spPr>
          <a:xfrm flipV="1">
            <a:off x="219091" y="1798955"/>
            <a:ext cx="2466959" cy="39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角丸四角形 115"/>
          <p:cNvSpPr/>
          <p:nvPr/>
        </p:nvSpPr>
        <p:spPr>
          <a:xfrm>
            <a:off x="-248239" y="659807"/>
            <a:ext cx="5900548" cy="5129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洪水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765484" y="1554534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9136" y="1521460"/>
            <a:ext cx="2222133" cy="755732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2" name="直線コネクタ 121"/>
          <p:cNvCxnSpPr/>
          <p:nvPr/>
        </p:nvCxnSpPr>
        <p:spPr>
          <a:xfrm flipV="1">
            <a:off x="2843342" y="1805184"/>
            <a:ext cx="2207374" cy="37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角丸四角形 122"/>
          <p:cNvSpPr/>
          <p:nvPr/>
        </p:nvSpPr>
        <p:spPr>
          <a:xfrm>
            <a:off x="2721266" y="1455023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3866" y="1525384"/>
            <a:ext cx="2126729" cy="746486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5034665" y="1457752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9" name="直線コネクタ 128"/>
          <p:cNvCxnSpPr/>
          <p:nvPr/>
        </p:nvCxnSpPr>
        <p:spPr>
          <a:xfrm>
            <a:off x="5199139" y="1814198"/>
            <a:ext cx="2131456" cy="62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図 13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12" y="1927483"/>
            <a:ext cx="304939" cy="304939"/>
          </a:xfrm>
          <a:prstGeom prst="rect">
            <a:avLst/>
          </a:prstGeom>
        </p:spPr>
      </p:pic>
      <p:pic>
        <p:nvPicPr>
          <p:cNvPr id="133" name="図 13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26" y="1914329"/>
            <a:ext cx="304939" cy="304939"/>
          </a:xfrm>
          <a:prstGeom prst="rect">
            <a:avLst/>
          </a:prstGeom>
        </p:spPr>
      </p:pic>
      <p:pic>
        <p:nvPicPr>
          <p:cNvPr id="138" name="図 1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423" y="1923562"/>
            <a:ext cx="304939" cy="304939"/>
          </a:xfrm>
          <a:prstGeom prst="rect">
            <a:avLst/>
          </a:prstGeom>
        </p:spPr>
      </p:pic>
      <p:sp>
        <p:nvSpPr>
          <p:cNvPr id="14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349423" y="709995"/>
            <a:ext cx="1947752" cy="454948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5485648" y="597875"/>
            <a:ext cx="2119495" cy="6632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　家）</a:t>
            </a:r>
            <a:endParaRPr kumimoji="1" lang="ja-JP" altLang="en-US" sz="2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3" name="図 14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39" y="805544"/>
            <a:ext cx="304939" cy="304939"/>
          </a:xfrm>
          <a:prstGeom prst="rect">
            <a:avLst/>
          </a:prstGeom>
        </p:spPr>
      </p:pic>
      <p:sp>
        <p:nvSpPr>
          <p:cNvPr id="144" name="角丸四角形 143"/>
          <p:cNvSpPr/>
          <p:nvPr/>
        </p:nvSpPr>
        <p:spPr>
          <a:xfrm>
            <a:off x="6807570" y="1872359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81556" y="1208909"/>
            <a:ext cx="5017583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0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27286" y="9012110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3569430" y="9015511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3018074" y="9519916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78120" y="10012404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円/楕円 68"/>
          <p:cNvSpPr/>
          <p:nvPr/>
        </p:nvSpPr>
        <p:spPr>
          <a:xfrm>
            <a:off x="3036176" y="7636754"/>
            <a:ext cx="4208279" cy="1278098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角丸四角形 107"/>
          <p:cNvSpPr/>
          <p:nvPr/>
        </p:nvSpPr>
        <p:spPr>
          <a:xfrm>
            <a:off x="3174416" y="7901304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9" name="直線コネクタ 108"/>
          <p:cNvCxnSpPr/>
          <p:nvPr/>
        </p:nvCxnSpPr>
        <p:spPr>
          <a:xfrm>
            <a:off x="1202301" y="9321426"/>
            <a:ext cx="6185783" cy="5675"/>
          </a:xfrm>
          <a:prstGeom prst="line">
            <a:avLst/>
          </a:prstGeom>
          <a:ln w="381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角丸四角形吹き出し 109"/>
          <p:cNvSpPr/>
          <p:nvPr/>
        </p:nvSpPr>
        <p:spPr>
          <a:xfrm>
            <a:off x="5411533" y="9512155"/>
            <a:ext cx="1960410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1212963" y="6982117"/>
            <a:ext cx="6185783" cy="5675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角丸四角形吹き出し 131"/>
          <p:cNvSpPr/>
          <p:nvPr/>
        </p:nvSpPr>
        <p:spPr>
          <a:xfrm>
            <a:off x="5509500" y="7182105"/>
            <a:ext cx="1764477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18550" y="6621275"/>
            <a:ext cx="2627948" cy="1153747"/>
            <a:chOff x="3018550" y="6487925"/>
            <a:chExt cx="2627948" cy="1153747"/>
          </a:xfrm>
        </p:grpSpPr>
        <p:sp>
          <p:nvSpPr>
            <p:cNvPr id="155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18550" y="7006212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56" name="図 15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3920" y="7070007"/>
              <a:ext cx="193209" cy="193209"/>
            </a:xfrm>
            <a:prstGeom prst="rect">
              <a:avLst/>
            </a:prstGeom>
          </p:spPr>
        </p:pic>
        <p:sp>
          <p:nvSpPr>
            <p:cNvPr id="158" name="円/楕円 68"/>
            <p:cNvSpPr/>
            <p:nvPr/>
          </p:nvSpPr>
          <p:spPr>
            <a:xfrm>
              <a:off x="3317605" y="7080160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角丸四角形 158"/>
            <p:cNvSpPr/>
            <p:nvPr/>
          </p:nvSpPr>
          <p:spPr>
            <a:xfrm>
              <a:off x="3515350" y="6964700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60" name="直線矢印コネクタ 159"/>
            <p:cNvCxnSpPr/>
            <p:nvPr/>
          </p:nvCxnSpPr>
          <p:spPr>
            <a:xfrm flipV="1">
              <a:off x="3496977" y="6487925"/>
              <a:ext cx="381603" cy="5182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矢印コネクタ 160"/>
            <p:cNvCxnSpPr/>
            <p:nvPr/>
          </p:nvCxnSpPr>
          <p:spPr>
            <a:xfrm>
              <a:off x="3450742" y="7311861"/>
              <a:ext cx="186834" cy="3298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角丸四角形 83"/>
          <p:cNvSpPr/>
          <p:nvPr/>
        </p:nvSpPr>
        <p:spPr>
          <a:xfrm>
            <a:off x="117372" y="3489089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発表する情報、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の水位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00320" y="2859895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108334" y="287253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4103</TotalTime>
  <Words>787</Words>
  <Application>Microsoft Office PowerPoint</Application>
  <PresentationFormat>ユーザー設定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223</cp:revision>
  <cp:lastPrinted>2025-01-27T02:34:46Z</cp:lastPrinted>
  <dcterms:created xsi:type="dcterms:W3CDTF">2021-08-23T02:48:54Z</dcterms:created>
  <dcterms:modified xsi:type="dcterms:W3CDTF">2025-01-27T02:37:14Z</dcterms:modified>
</cp:coreProperties>
</file>