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2" autoAdjust="0"/>
    <p:restoredTop sz="94660"/>
  </p:normalViewPr>
  <p:slideViewPr>
    <p:cSldViewPr snapToGrid="0">
      <p:cViewPr varScale="1">
        <p:scale>
          <a:sx n="84" d="100"/>
          <a:sy n="84" d="100"/>
        </p:scale>
        <p:origin x="285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68B168A9-DA89-44F0-98E7-541512932746}" type="datetimeFigureOut">
              <a:rPr kumimoji="1" lang="ja-JP" altLang="en-US" smtClean="0"/>
              <a:t>2025/3/24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1DFB67B-2B81-47EC-A32A-A0C96056FF8F}" type="slidenum">
              <a:rPr kumimoji="1" lang="ja-JP" altLang="en-US" smtClean="0"/>
              <a:t>‹#›</a:t>
            </a:fld>
            <a:endParaRPr kumimoji="1" lang="ja-JP" altLang="en-US"/>
          </a:p>
        </p:txBody>
      </p:sp>
    </p:spTree>
    <p:extLst>
      <p:ext uri="{BB962C8B-B14F-4D97-AF65-F5344CB8AC3E}">
        <p14:creationId xmlns:p14="http://schemas.microsoft.com/office/powerpoint/2010/main" val="25144623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68B168A9-DA89-44F0-98E7-541512932746}" type="datetimeFigureOut">
              <a:rPr kumimoji="1" lang="ja-JP" altLang="en-US" smtClean="0"/>
              <a:t>2025/3/24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1DFB67B-2B81-47EC-A32A-A0C96056FF8F}" type="slidenum">
              <a:rPr kumimoji="1" lang="ja-JP" altLang="en-US" smtClean="0"/>
              <a:t>‹#›</a:t>
            </a:fld>
            <a:endParaRPr kumimoji="1" lang="ja-JP" altLang="en-US"/>
          </a:p>
        </p:txBody>
      </p:sp>
    </p:spTree>
    <p:extLst>
      <p:ext uri="{BB962C8B-B14F-4D97-AF65-F5344CB8AC3E}">
        <p14:creationId xmlns:p14="http://schemas.microsoft.com/office/powerpoint/2010/main" val="1893371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68B168A9-DA89-44F0-98E7-541512932746}" type="datetimeFigureOut">
              <a:rPr kumimoji="1" lang="ja-JP" altLang="en-US" smtClean="0"/>
              <a:t>2025/3/24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1DFB67B-2B81-47EC-A32A-A0C96056FF8F}" type="slidenum">
              <a:rPr kumimoji="1" lang="ja-JP" altLang="en-US" smtClean="0"/>
              <a:t>‹#›</a:t>
            </a:fld>
            <a:endParaRPr kumimoji="1" lang="ja-JP" altLang="en-US"/>
          </a:p>
        </p:txBody>
      </p:sp>
    </p:spTree>
    <p:extLst>
      <p:ext uri="{BB962C8B-B14F-4D97-AF65-F5344CB8AC3E}">
        <p14:creationId xmlns:p14="http://schemas.microsoft.com/office/powerpoint/2010/main" val="30614212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68B168A9-DA89-44F0-98E7-541512932746}" type="datetimeFigureOut">
              <a:rPr kumimoji="1" lang="ja-JP" altLang="en-US" smtClean="0"/>
              <a:t>2025/3/24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1DFB67B-2B81-47EC-A32A-A0C96056FF8F}" type="slidenum">
              <a:rPr kumimoji="1" lang="ja-JP" altLang="en-US" smtClean="0"/>
              <a:t>‹#›</a:t>
            </a:fld>
            <a:endParaRPr kumimoji="1" lang="ja-JP" altLang="en-US"/>
          </a:p>
        </p:txBody>
      </p:sp>
    </p:spTree>
    <p:extLst>
      <p:ext uri="{BB962C8B-B14F-4D97-AF65-F5344CB8AC3E}">
        <p14:creationId xmlns:p14="http://schemas.microsoft.com/office/powerpoint/2010/main" val="16831286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68B168A9-DA89-44F0-98E7-541512932746}" type="datetimeFigureOut">
              <a:rPr kumimoji="1" lang="ja-JP" altLang="en-US" smtClean="0"/>
              <a:t>2025/3/24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1DFB67B-2B81-47EC-A32A-A0C96056FF8F}" type="slidenum">
              <a:rPr kumimoji="1" lang="ja-JP" altLang="en-US" smtClean="0"/>
              <a:t>‹#›</a:t>
            </a:fld>
            <a:endParaRPr kumimoji="1" lang="ja-JP" altLang="en-US"/>
          </a:p>
        </p:txBody>
      </p:sp>
    </p:spTree>
    <p:extLst>
      <p:ext uri="{BB962C8B-B14F-4D97-AF65-F5344CB8AC3E}">
        <p14:creationId xmlns:p14="http://schemas.microsoft.com/office/powerpoint/2010/main" val="549349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68B168A9-DA89-44F0-98E7-541512932746}" type="datetimeFigureOut">
              <a:rPr kumimoji="1" lang="ja-JP" altLang="en-US" smtClean="0"/>
              <a:t>2025/3/24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1DFB67B-2B81-47EC-A32A-A0C96056FF8F}" type="slidenum">
              <a:rPr kumimoji="1" lang="ja-JP" altLang="en-US" smtClean="0"/>
              <a:t>‹#›</a:t>
            </a:fld>
            <a:endParaRPr kumimoji="1" lang="ja-JP" altLang="en-US"/>
          </a:p>
        </p:txBody>
      </p:sp>
    </p:spTree>
    <p:extLst>
      <p:ext uri="{BB962C8B-B14F-4D97-AF65-F5344CB8AC3E}">
        <p14:creationId xmlns:p14="http://schemas.microsoft.com/office/powerpoint/2010/main" val="39616581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340100"/>
            <a:ext cx="2901255" cy="49127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340100"/>
            <a:ext cx="2915543" cy="49127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68B168A9-DA89-44F0-98E7-541512932746}" type="datetimeFigureOut">
              <a:rPr kumimoji="1" lang="ja-JP" altLang="en-US" smtClean="0"/>
              <a:t>2025/3/24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1DFB67B-2B81-47EC-A32A-A0C96056FF8F}" type="slidenum">
              <a:rPr kumimoji="1" lang="ja-JP" altLang="en-US" smtClean="0"/>
              <a:t>‹#›</a:t>
            </a:fld>
            <a:endParaRPr kumimoji="1" lang="ja-JP" altLang="en-US"/>
          </a:p>
        </p:txBody>
      </p:sp>
    </p:spTree>
    <p:extLst>
      <p:ext uri="{BB962C8B-B14F-4D97-AF65-F5344CB8AC3E}">
        <p14:creationId xmlns:p14="http://schemas.microsoft.com/office/powerpoint/2010/main" val="1344558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68B168A9-DA89-44F0-98E7-541512932746}" type="datetimeFigureOut">
              <a:rPr kumimoji="1" lang="ja-JP" altLang="en-US" smtClean="0"/>
              <a:t>2025/3/24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1DFB67B-2B81-47EC-A32A-A0C96056FF8F}" type="slidenum">
              <a:rPr kumimoji="1" lang="ja-JP" altLang="en-US" smtClean="0"/>
              <a:t>‹#›</a:t>
            </a:fld>
            <a:endParaRPr kumimoji="1" lang="ja-JP" altLang="en-US"/>
          </a:p>
        </p:txBody>
      </p:sp>
    </p:spTree>
    <p:extLst>
      <p:ext uri="{BB962C8B-B14F-4D97-AF65-F5344CB8AC3E}">
        <p14:creationId xmlns:p14="http://schemas.microsoft.com/office/powerpoint/2010/main" val="39855130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B168A9-DA89-44F0-98E7-541512932746}" type="datetimeFigureOut">
              <a:rPr kumimoji="1" lang="ja-JP" altLang="en-US" smtClean="0"/>
              <a:t>2025/3/24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1DFB67B-2B81-47EC-A32A-A0C96056FF8F}" type="slidenum">
              <a:rPr kumimoji="1" lang="ja-JP" altLang="en-US" smtClean="0"/>
              <a:t>‹#›</a:t>
            </a:fld>
            <a:endParaRPr kumimoji="1" lang="ja-JP" altLang="en-US"/>
          </a:p>
        </p:txBody>
      </p:sp>
    </p:spTree>
    <p:extLst>
      <p:ext uri="{BB962C8B-B14F-4D97-AF65-F5344CB8AC3E}">
        <p14:creationId xmlns:p14="http://schemas.microsoft.com/office/powerpoint/2010/main" val="14533340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68B168A9-DA89-44F0-98E7-541512932746}" type="datetimeFigureOut">
              <a:rPr kumimoji="1" lang="ja-JP" altLang="en-US" smtClean="0"/>
              <a:t>2025/3/24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1DFB67B-2B81-47EC-A32A-A0C96056FF8F}" type="slidenum">
              <a:rPr kumimoji="1" lang="ja-JP" altLang="en-US" smtClean="0"/>
              <a:t>‹#›</a:t>
            </a:fld>
            <a:endParaRPr kumimoji="1" lang="ja-JP" altLang="en-US"/>
          </a:p>
        </p:txBody>
      </p:sp>
    </p:spTree>
    <p:extLst>
      <p:ext uri="{BB962C8B-B14F-4D97-AF65-F5344CB8AC3E}">
        <p14:creationId xmlns:p14="http://schemas.microsoft.com/office/powerpoint/2010/main" val="590332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68B168A9-DA89-44F0-98E7-541512932746}" type="datetimeFigureOut">
              <a:rPr kumimoji="1" lang="ja-JP" altLang="en-US" smtClean="0"/>
              <a:t>2025/3/24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1DFB67B-2B81-47EC-A32A-A0C96056FF8F}" type="slidenum">
              <a:rPr kumimoji="1" lang="ja-JP" altLang="en-US" smtClean="0"/>
              <a:t>‹#›</a:t>
            </a:fld>
            <a:endParaRPr kumimoji="1" lang="ja-JP" altLang="en-US"/>
          </a:p>
        </p:txBody>
      </p:sp>
    </p:spTree>
    <p:extLst>
      <p:ext uri="{BB962C8B-B14F-4D97-AF65-F5344CB8AC3E}">
        <p14:creationId xmlns:p14="http://schemas.microsoft.com/office/powerpoint/2010/main" val="10308858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68B168A9-DA89-44F0-98E7-541512932746}" type="datetimeFigureOut">
              <a:rPr kumimoji="1" lang="ja-JP" altLang="en-US" smtClean="0"/>
              <a:t>2025/3/24</a:t>
            </a:fld>
            <a:endParaRPr kumimoji="1" lang="ja-JP" alt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D1DFB67B-2B81-47EC-A32A-A0C96056FF8F}" type="slidenum">
              <a:rPr kumimoji="1" lang="ja-JP" altLang="en-US" smtClean="0"/>
              <a:t>‹#›</a:t>
            </a:fld>
            <a:endParaRPr kumimoji="1" lang="ja-JP" altLang="en-US"/>
          </a:p>
        </p:txBody>
      </p:sp>
    </p:spTree>
    <p:extLst>
      <p:ext uri="{BB962C8B-B14F-4D97-AF65-F5344CB8AC3E}">
        <p14:creationId xmlns:p14="http://schemas.microsoft.com/office/powerpoint/2010/main" val="369144273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 y="0"/>
            <a:ext cx="3768918" cy="369332"/>
          </a:xfrm>
          <a:prstGeom prst="rect">
            <a:avLst/>
          </a:prstGeom>
          <a:noFill/>
        </p:spPr>
        <p:txBody>
          <a:bodyPr wrap="square" lIns="91440" tIns="45720" rIns="91440" bIns="45720">
            <a:spAutoFit/>
          </a:bodyPr>
          <a:lstStyle/>
          <a:p>
            <a:r>
              <a:rPr lang="ja-JP" altLang="en-US" b="0" cap="none" spc="0" dirty="0" smtClean="0">
                <a:ln w="0"/>
                <a:solidFill>
                  <a:schemeClr val="tx1"/>
                </a:solidFill>
                <a:latin typeface="UD デジタル 教科書体 NK-R" panose="02020400000000000000" pitchFamily="18" charset="-128"/>
                <a:ea typeface="UD デジタル 教科書体 NK-R" panose="02020400000000000000" pitchFamily="18" charset="-128"/>
              </a:rPr>
              <a:t>団体名</a:t>
            </a:r>
            <a:endParaRPr lang="ja-JP" altLang="en-US" sz="2000" b="0" cap="none" spc="0" dirty="0">
              <a:ln w="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5" name="正方形/長方形 4"/>
          <p:cNvSpPr/>
          <p:nvPr/>
        </p:nvSpPr>
        <p:spPr>
          <a:xfrm>
            <a:off x="0" y="369332"/>
            <a:ext cx="6857999" cy="400110"/>
          </a:xfrm>
          <a:prstGeom prst="rect">
            <a:avLst/>
          </a:prstGeom>
          <a:solidFill>
            <a:schemeClr val="accent1">
              <a:lumMod val="60000"/>
              <a:lumOff val="40000"/>
            </a:schemeClr>
          </a:solidFill>
          <a:ln>
            <a:solidFill>
              <a:schemeClr val="accent1">
                <a:lumMod val="60000"/>
                <a:lumOff val="40000"/>
              </a:schemeClr>
            </a:solidFill>
          </a:ln>
        </p:spPr>
        <p:txBody>
          <a:bodyPr wrap="square" lIns="91440" tIns="45720" rIns="91440" bIns="45720">
            <a:spAutoFit/>
          </a:bodyPr>
          <a:lstStyle/>
          <a:p>
            <a:r>
              <a:rPr lang="ja-JP" altLang="en-US" sz="2000" b="1" dirty="0" smtClean="0">
                <a:ln w="0"/>
                <a:solidFill>
                  <a:schemeClr val="bg1"/>
                </a:solidFill>
                <a:latin typeface="UD デジタル 教科書体 NK-R" panose="02020400000000000000" pitchFamily="18" charset="-128"/>
                <a:ea typeface="UD デジタル 教科書体 NK-R" panose="02020400000000000000" pitchFamily="18" charset="-128"/>
              </a:rPr>
              <a:t>申請事業</a:t>
            </a:r>
            <a:r>
              <a:rPr lang="ja-JP" altLang="en-US" sz="2000" b="1" cap="none" spc="0" dirty="0" smtClean="0">
                <a:ln w="0"/>
                <a:solidFill>
                  <a:schemeClr val="bg1"/>
                </a:solidFill>
                <a:latin typeface="UD デジタル 教科書体 NK-R" panose="02020400000000000000" pitchFamily="18" charset="-128"/>
                <a:ea typeface="UD デジタル 教科書体 NK-R" panose="02020400000000000000" pitchFamily="18" charset="-128"/>
              </a:rPr>
              <a:t>名</a:t>
            </a:r>
            <a:endParaRPr lang="ja-JP" altLang="en-US" sz="2000" b="1" cap="none" spc="0" dirty="0">
              <a:ln w="0"/>
              <a:solidFill>
                <a:schemeClr val="bg1"/>
              </a:solidFill>
              <a:latin typeface="UD デジタル 教科書体 NK-R" panose="02020400000000000000" pitchFamily="18" charset="-128"/>
              <a:ea typeface="UD デジタル 教科書体 NK-R" panose="02020400000000000000" pitchFamily="18" charset="-128"/>
            </a:endParaRPr>
          </a:p>
        </p:txBody>
      </p:sp>
      <p:sp>
        <p:nvSpPr>
          <p:cNvPr id="6" name="正方形/長方形 5"/>
          <p:cNvSpPr/>
          <p:nvPr/>
        </p:nvSpPr>
        <p:spPr>
          <a:xfrm>
            <a:off x="89451" y="870562"/>
            <a:ext cx="6679096" cy="2308324"/>
          </a:xfrm>
          <a:prstGeom prst="rect">
            <a:avLst/>
          </a:prstGeom>
          <a:solidFill>
            <a:schemeClr val="bg1"/>
          </a:solidFill>
          <a:ln w="38100">
            <a:solidFill>
              <a:schemeClr val="accent1">
                <a:lumMod val="60000"/>
                <a:lumOff val="40000"/>
              </a:schemeClr>
            </a:solidFill>
          </a:ln>
        </p:spPr>
        <p:txBody>
          <a:bodyPr wrap="square" lIns="91440" tIns="45720" rIns="91440" bIns="45720">
            <a:spAutoFit/>
          </a:bodyPr>
          <a:lstStyle/>
          <a:p>
            <a:r>
              <a:rPr lang="ja-JP" altLang="en-US" sz="1600" b="1" dirty="0">
                <a:ln w="0"/>
                <a:latin typeface="UD デジタル 教科書体 NK-R" panose="02020400000000000000" pitchFamily="18" charset="-128"/>
                <a:ea typeface="UD デジタル 教科書体 NK-R" panose="02020400000000000000" pitchFamily="18" charset="-128"/>
              </a:rPr>
              <a:t>活動</a:t>
            </a:r>
            <a:r>
              <a:rPr lang="ja-JP" altLang="en-US" sz="1600" b="1" dirty="0" smtClean="0">
                <a:ln w="0"/>
                <a:latin typeface="UD デジタル 教科書体 NK-R" panose="02020400000000000000" pitchFamily="18" charset="-128"/>
                <a:ea typeface="UD デジタル 教科書体 NK-R" panose="02020400000000000000" pitchFamily="18" charset="-128"/>
              </a:rPr>
              <a:t>概要</a:t>
            </a:r>
            <a:endParaRPr lang="en-US" altLang="ja-JP" sz="1600" b="1" dirty="0" smtClean="0">
              <a:ln w="0"/>
              <a:latin typeface="UD デジタル 教科書体 NK-R" panose="02020400000000000000" pitchFamily="18" charset="-128"/>
              <a:ea typeface="UD デジタル 教科書体 NK-R" panose="02020400000000000000" pitchFamily="18" charset="-128"/>
            </a:endParaRPr>
          </a:p>
          <a:p>
            <a:r>
              <a:rPr lang="ja-JP" altLang="en-US" sz="1600" b="1" cap="none" spc="0" dirty="0" smtClean="0">
                <a:ln w="0"/>
                <a:latin typeface="UD デジタル 教科書体 NK-R" panose="02020400000000000000" pitchFamily="18" charset="-128"/>
                <a:ea typeface="UD デジタル 教科書体 NK-R" panose="02020400000000000000" pitchFamily="18" charset="-128"/>
              </a:rPr>
              <a:t>・申請事業に関する活動内容について明記してください。</a:t>
            </a:r>
            <a:endParaRPr lang="en-US" altLang="ja-JP" sz="1600" b="1" cap="none" spc="0" dirty="0" smtClean="0">
              <a:ln w="0"/>
              <a:latin typeface="UD デジタル 教科書体 NK-R" panose="02020400000000000000" pitchFamily="18" charset="-128"/>
              <a:ea typeface="UD デジタル 教科書体 NK-R" panose="02020400000000000000" pitchFamily="18" charset="-128"/>
            </a:endParaRPr>
          </a:p>
          <a:p>
            <a:r>
              <a:rPr lang="ja-JP" altLang="en-US" sz="1600" b="1" dirty="0" smtClean="0">
                <a:ln w="0"/>
                <a:latin typeface="UD デジタル 教科書体 NK-R" panose="02020400000000000000" pitchFamily="18" charset="-128"/>
                <a:ea typeface="UD デジタル 教科書体 NK-R" panose="02020400000000000000" pitchFamily="18" charset="-128"/>
              </a:rPr>
              <a:t>・寄付企業や一般の方にもわかりやすいような表現でお願いします。</a:t>
            </a:r>
            <a:endParaRPr lang="en-US" altLang="ja-JP" sz="1600" b="1" dirty="0" smtClean="0">
              <a:ln w="0"/>
              <a:latin typeface="UD デジタル 教科書体 NK-R" panose="02020400000000000000" pitchFamily="18" charset="-128"/>
              <a:ea typeface="UD デジタル 教科書体 NK-R" panose="02020400000000000000" pitchFamily="18" charset="-128"/>
            </a:endParaRPr>
          </a:p>
          <a:p>
            <a:r>
              <a:rPr lang="ja-JP" altLang="en-US" sz="1600" b="1" cap="none" spc="0" smtClean="0">
                <a:ln w="0"/>
                <a:latin typeface="UD デジタル 教科書体 NK-R" panose="02020400000000000000" pitchFamily="18" charset="-128"/>
                <a:ea typeface="UD デジタル 教科書体 NK-R" panose="02020400000000000000" pitchFamily="18" charset="-128"/>
              </a:rPr>
              <a:t>　</a:t>
            </a:r>
            <a:endParaRPr lang="en-US" altLang="ja-JP" sz="1600" b="1" cap="none" spc="0" dirty="0">
              <a:ln w="0"/>
              <a:latin typeface="UD デジタル 教科書体 NK-R" panose="02020400000000000000" pitchFamily="18" charset="-128"/>
              <a:ea typeface="UD デジタル 教科書体 NK-R" panose="02020400000000000000" pitchFamily="18" charset="-128"/>
            </a:endParaRPr>
          </a:p>
          <a:p>
            <a:endParaRPr lang="en-US" altLang="ja-JP" sz="1600" b="1" dirty="0" smtClean="0">
              <a:ln w="0"/>
              <a:latin typeface="UD デジタル 教科書体 NK-R" panose="02020400000000000000" pitchFamily="18" charset="-128"/>
              <a:ea typeface="UD デジタル 教科書体 NK-R" panose="02020400000000000000" pitchFamily="18" charset="-128"/>
            </a:endParaRPr>
          </a:p>
          <a:p>
            <a:endParaRPr lang="en-US" altLang="ja-JP" sz="1600" b="1" cap="none" spc="0" dirty="0">
              <a:ln w="0"/>
              <a:latin typeface="UD デジタル 教科書体 NK-R" panose="02020400000000000000" pitchFamily="18" charset="-128"/>
              <a:ea typeface="UD デジタル 教科書体 NK-R" panose="02020400000000000000" pitchFamily="18" charset="-128"/>
            </a:endParaRPr>
          </a:p>
          <a:p>
            <a:endParaRPr lang="en-US" altLang="ja-JP" sz="1600" b="1" dirty="0" smtClean="0">
              <a:ln w="0"/>
              <a:latin typeface="UD デジタル 教科書体 NK-R" panose="02020400000000000000" pitchFamily="18" charset="-128"/>
              <a:ea typeface="UD デジタル 教科書体 NK-R" panose="02020400000000000000" pitchFamily="18" charset="-128"/>
            </a:endParaRPr>
          </a:p>
          <a:p>
            <a:endParaRPr lang="en-US" altLang="ja-JP" sz="1600" b="1" cap="none" spc="0" dirty="0">
              <a:ln w="0"/>
              <a:latin typeface="UD デジタル 教科書体 NK-R" panose="02020400000000000000" pitchFamily="18" charset="-128"/>
              <a:ea typeface="UD デジタル 教科書体 NK-R" panose="02020400000000000000" pitchFamily="18" charset="-128"/>
            </a:endParaRPr>
          </a:p>
          <a:p>
            <a:endParaRPr lang="ja-JP" altLang="en-US" sz="1600" b="1" cap="none" spc="0" dirty="0">
              <a:ln w="0"/>
              <a:latin typeface="UD デジタル 教科書体 NK-R" panose="02020400000000000000" pitchFamily="18" charset="-128"/>
              <a:ea typeface="UD デジタル 教科書体 NK-R" panose="02020400000000000000" pitchFamily="18" charset="-128"/>
            </a:endParaRPr>
          </a:p>
        </p:txBody>
      </p:sp>
      <p:graphicFrame>
        <p:nvGraphicFramePr>
          <p:cNvPr id="7" name="表 6"/>
          <p:cNvGraphicFramePr>
            <a:graphicFrameLocks noGrp="1"/>
          </p:cNvGraphicFramePr>
          <p:nvPr>
            <p:extLst>
              <p:ext uri="{D42A27DB-BD31-4B8C-83A1-F6EECF244321}">
                <p14:modId xmlns:p14="http://schemas.microsoft.com/office/powerpoint/2010/main" val="617999120"/>
              </p:ext>
            </p:extLst>
          </p:nvPr>
        </p:nvGraphicFramePr>
        <p:xfrm>
          <a:off x="-2" y="8031480"/>
          <a:ext cx="6858000" cy="1112520"/>
        </p:xfrm>
        <a:graphic>
          <a:graphicData uri="http://schemas.openxmlformats.org/drawingml/2006/table">
            <a:tbl>
              <a:tblPr firstRow="1" bandRow="1">
                <a:tableStyleId>{5C22544A-7EE6-4342-B048-85BDC9FD1C3A}</a:tableStyleId>
              </a:tblPr>
              <a:tblGrid>
                <a:gridCol w="2107098">
                  <a:extLst>
                    <a:ext uri="{9D8B030D-6E8A-4147-A177-3AD203B41FA5}">
                      <a16:colId xmlns:a16="http://schemas.microsoft.com/office/drawing/2014/main" val="2834138484"/>
                    </a:ext>
                  </a:extLst>
                </a:gridCol>
                <a:gridCol w="4750902">
                  <a:extLst>
                    <a:ext uri="{9D8B030D-6E8A-4147-A177-3AD203B41FA5}">
                      <a16:colId xmlns:a16="http://schemas.microsoft.com/office/drawing/2014/main" val="1040225843"/>
                    </a:ext>
                  </a:extLst>
                </a:gridCol>
              </a:tblGrid>
              <a:tr h="370840">
                <a:tc>
                  <a:txBody>
                    <a:bodyPr/>
                    <a:lstStyle/>
                    <a:p>
                      <a:r>
                        <a:rPr kumimoji="1" lang="ja-JP" altLang="en-US" dirty="0" smtClean="0">
                          <a:latin typeface="UD デジタル 教科書体 NK-R" panose="02020400000000000000" pitchFamily="18" charset="-128"/>
                          <a:ea typeface="UD デジタル 教科書体 NK-R" panose="02020400000000000000" pitchFamily="18" charset="-128"/>
                        </a:rPr>
                        <a:t>団体名（所在地）</a:t>
                      </a:r>
                      <a:endParaRPr kumimoji="1" lang="ja-JP" altLang="en-US"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r>
                        <a:rPr kumimoji="1" lang="ja-JP" altLang="en-US" dirty="0" smtClean="0">
                          <a:latin typeface="UD デジタル 教科書体 NK-R" panose="02020400000000000000" pitchFamily="18" charset="-128"/>
                          <a:ea typeface="UD デジタル 教科書体 NK-R" panose="02020400000000000000" pitchFamily="18" charset="-128"/>
                        </a:rPr>
                        <a:t>　　　　　　　　　　　　　（　　　　　　）</a:t>
                      </a:r>
                      <a:endParaRPr kumimoji="1" lang="ja-JP" altLang="en-US" dirty="0">
                        <a:latin typeface="UD デジタル 教科書体 NK-R" panose="02020400000000000000" pitchFamily="18" charset="-128"/>
                        <a:ea typeface="UD デジタル 教科書体 NK-R" panose="02020400000000000000" pitchFamily="18" charset="-128"/>
                      </a:endParaRPr>
                    </a:p>
                  </a:txBody>
                  <a:tcPr anchor="ctr"/>
                </a:tc>
                <a:extLst>
                  <a:ext uri="{0D108BD9-81ED-4DB2-BD59-A6C34878D82A}">
                    <a16:rowId xmlns:a16="http://schemas.microsoft.com/office/drawing/2014/main" val="3683721797"/>
                  </a:ext>
                </a:extLst>
              </a:tr>
              <a:tr h="370840">
                <a:tc>
                  <a:txBody>
                    <a:bodyPr/>
                    <a:lstStyle/>
                    <a:p>
                      <a:r>
                        <a:rPr kumimoji="1" lang="ja-JP" altLang="en-US" dirty="0" smtClean="0">
                          <a:latin typeface="UD デジタル 教科書体 NK-R" panose="02020400000000000000" pitchFamily="18" charset="-128"/>
                          <a:ea typeface="UD デジタル 教科書体 NK-R" panose="02020400000000000000" pitchFamily="18" charset="-128"/>
                        </a:rPr>
                        <a:t>設立（活動開始）年</a:t>
                      </a:r>
                      <a:endParaRPr kumimoji="1" lang="ja-JP" altLang="en-US"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endParaRPr kumimoji="1" lang="ja-JP" altLang="en-US" dirty="0">
                        <a:latin typeface="UD デジタル 教科書体 NK-R" panose="02020400000000000000" pitchFamily="18" charset="-128"/>
                        <a:ea typeface="UD デジタル 教科書体 NK-R" panose="02020400000000000000" pitchFamily="18" charset="-128"/>
                      </a:endParaRPr>
                    </a:p>
                  </a:txBody>
                  <a:tcPr anchor="ctr"/>
                </a:tc>
                <a:extLst>
                  <a:ext uri="{0D108BD9-81ED-4DB2-BD59-A6C34878D82A}">
                    <a16:rowId xmlns:a16="http://schemas.microsoft.com/office/drawing/2014/main" val="2537627623"/>
                  </a:ext>
                </a:extLst>
              </a:tr>
              <a:tr h="370840">
                <a:tc>
                  <a:txBody>
                    <a:bodyPr/>
                    <a:lstStyle/>
                    <a:p>
                      <a:r>
                        <a:rPr kumimoji="1" lang="ja-JP" altLang="en-US" dirty="0" smtClean="0">
                          <a:latin typeface="UD デジタル 教科書体 NK-R" panose="02020400000000000000" pitchFamily="18" charset="-128"/>
                          <a:ea typeface="UD デジタル 教科書体 NK-R" panose="02020400000000000000" pitchFamily="18" charset="-128"/>
                        </a:rPr>
                        <a:t>主な活動</a:t>
                      </a:r>
                      <a:endParaRPr kumimoji="1" lang="ja-JP" altLang="en-US"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endParaRPr kumimoji="1" lang="ja-JP" altLang="en-US" dirty="0">
                        <a:latin typeface="UD デジタル 教科書体 NK-R" panose="02020400000000000000" pitchFamily="18" charset="-128"/>
                        <a:ea typeface="UD デジタル 教科書体 NK-R" panose="02020400000000000000" pitchFamily="18" charset="-128"/>
                      </a:endParaRPr>
                    </a:p>
                  </a:txBody>
                  <a:tcPr anchor="ctr"/>
                </a:tc>
                <a:extLst>
                  <a:ext uri="{0D108BD9-81ED-4DB2-BD59-A6C34878D82A}">
                    <a16:rowId xmlns:a16="http://schemas.microsoft.com/office/drawing/2014/main" val="3391823541"/>
                  </a:ext>
                </a:extLst>
              </a:tr>
            </a:tbl>
          </a:graphicData>
        </a:graphic>
      </p:graphicFrame>
      <p:sp>
        <p:nvSpPr>
          <p:cNvPr id="8" name="正方形/長方形 7"/>
          <p:cNvSpPr/>
          <p:nvPr/>
        </p:nvSpPr>
        <p:spPr>
          <a:xfrm>
            <a:off x="89451" y="3313712"/>
            <a:ext cx="3226244" cy="2062103"/>
          </a:xfrm>
          <a:prstGeom prst="rect">
            <a:avLst/>
          </a:prstGeom>
          <a:solidFill>
            <a:schemeClr val="bg1"/>
          </a:solidFill>
          <a:ln w="38100">
            <a:solidFill>
              <a:schemeClr val="accent1">
                <a:lumMod val="60000"/>
                <a:lumOff val="40000"/>
              </a:schemeClr>
            </a:solidFill>
          </a:ln>
        </p:spPr>
        <p:txBody>
          <a:bodyPr wrap="square" lIns="91440" tIns="45720" rIns="91440" bIns="45720">
            <a:spAutoFit/>
          </a:bodyPr>
          <a:lstStyle/>
          <a:p>
            <a:r>
              <a:rPr lang="en-US" altLang="ja-JP" sz="1600" b="1" cap="none" spc="0" dirty="0" smtClean="0">
                <a:ln w="0"/>
                <a:solidFill>
                  <a:schemeClr val="accent1">
                    <a:lumMod val="75000"/>
                  </a:schemeClr>
                </a:solidFill>
                <a:latin typeface="UD デジタル 教科書体 NK-R" panose="02020400000000000000" pitchFamily="18" charset="-128"/>
                <a:ea typeface="UD デジタル 教科書体 NK-R" panose="02020400000000000000" pitchFamily="18" charset="-128"/>
              </a:rPr>
              <a:t>【</a:t>
            </a:r>
            <a:r>
              <a:rPr lang="ja-JP" altLang="en-US" sz="1600" b="1" cap="none" spc="0" dirty="0" smtClean="0">
                <a:ln w="0"/>
                <a:solidFill>
                  <a:schemeClr val="accent1">
                    <a:lumMod val="75000"/>
                  </a:schemeClr>
                </a:solidFill>
                <a:latin typeface="UD デジタル 教科書体 NK-R" panose="02020400000000000000" pitchFamily="18" charset="-128"/>
                <a:ea typeface="UD デジタル 教科書体 NK-R" panose="02020400000000000000" pitchFamily="18" charset="-128"/>
              </a:rPr>
              <a:t>活動場所（市町村）</a:t>
            </a:r>
            <a:r>
              <a:rPr lang="en-US" altLang="ja-JP" sz="1600" b="1" cap="none" spc="0" dirty="0" smtClean="0">
                <a:ln w="0"/>
                <a:solidFill>
                  <a:schemeClr val="accent1">
                    <a:lumMod val="75000"/>
                  </a:schemeClr>
                </a:solidFill>
                <a:latin typeface="UD デジタル 教科書体 NK-R" panose="02020400000000000000" pitchFamily="18" charset="-128"/>
                <a:ea typeface="UD デジタル 教科書体 NK-R" panose="02020400000000000000" pitchFamily="18" charset="-128"/>
              </a:rPr>
              <a:t>】</a:t>
            </a:r>
            <a:endParaRPr lang="en-US" altLang="ja-JP" sz="1600" b="1" cap="none" spc="0" dirty="0">
              <a:ln w="0"/>
              <a:solidFill>
                <a:schemeClr val="accent1">
                  <a:lumMod val="75000"/>
                </a:schemeClr>
              </a:solidFill>
              <a:latin typeface="UD デジタル 教科書体 NK-R" panose="02020400000000000000" pitchFamily="18" charset="-128"/>
              <a:ea typeface="UD デジタル 教科書体 NK-R" panose="02020400000000000000" pitchFamily="18" charset="-128"/>
            </a:endParaRPr>
          </a:p>
          <a:p>
            <a:endParaRPr lang="en-US" altLang="ja-JP" sz="1600" b="1" dirty="0" smtClean="0">
              <a:ln w="0"/>
              <a:solidFill>
                <a:schemeClr val="accent1">
                  <a:lumMod val="75000"/>
                </a:schemeClr>
              </a:solidFill>
              <a:latin typeface="UD デジタル 教科書体 NK-R" panose="02020400000000000000" pitchFamily="18" charset="-128"/>
              <a:ea typeface="UD デジタル 教科書体 NK-R" panose="02020400000000000000" pitchFamily="18" charset="-128"/>
            </a:endParaRPr>
          </a:p>
          <a:p>
            <a:endParaRPr lang="en-US" altLang="ja-JP" sz="1600" b="1" cap="none" spc="0" dirty="0">
              <a:ln w="0"/>
              <a:solidFill>
                <a:schemeClr val="accent1">
                  <a:lumMod val="75000"/>
                </a:schemeClr>
              </a:solidFill>
              <a:latin typeface="UD デジタル 教科書体 NK-R" panose="02020400000000000000" pitchFamily="18" charset="-128"/>
              <a:ea typeface="UD デジタル 教科書体 NK-R" panose="02020400000000000000" pitchFamily="18" charset="-128"/>
            </a:endParaRPr>
          </a:p>
          <a:p>
            <a:endParaRPr lang="en-US" altLang="ja-JP" sz="1600" b="1" dirty="0" smtClean="0">
              <a:ln w="0"/>
              <a:solidFill>
                <a:schemeClr val="accent1">
                  <a:lumMod val="75000"/>
                </a:schemeClr>
              </a:solidFill>
              <a:latin typeface="UD デジタル 教科書体 NK-R" panose="02020400000000000000" pitchFamily="18" charset="-128"/>
              <a:ea typeface="UD デジタル 教科書体 NK-R" panose="02020400000000000000" pitchFamily="18" charset="-128"/>
            </a:endParaRPr>
          </a:p>
          <a:p>
            <a:endParaRPr lang="en-US" altLang="ja-JP" sz="1600" b="1" cap="none" spc="0" dirty="0">
              <a:ln w="0"/>
              <a:solidFill>
                <a:schemeClr val="accent1">
                  <a:lumMod val="75000"/>
                </a:schemeClr>
              </a:solidFill>
              <a:latin typeface="UD デジタル 教科書体 NK-R" panose="02020400000000000000" pitchFamily="18" charset="-128"/>
              <a:ea typeface="UD デジタル 教科書体 NK-R" panose="02020400000000000000" pitchFamily="18" charset="-128"/>
            </a:endParaRPr>
          </a:p>
          <a:p>
            <a:endParaRPr lang="en-US" altLang="ja-JP" sz="1600" b="1" cap="none" spc="0" dirty="0" smtClean="0">
              <a:ln w="0"/>
              <a:solidFill>
                <a:schemeClr val="accent1">
                  <a:lumMod val="75000"/>
                </a:schemeClr>
              </a:solidFill>
              <a:latin typeface="UD デジタル 教科書体 NK-R" panose="02020400000000000000" pitchFamily="18" charset="-128"/>
              <a:ea typeface="UD デジタル 教科書体 NK-R" panose="02020400000000000000" pitchFamily="18" charset="-128"/>
            </a:endParaRPr>
          </a:p>
          <a:p>
            <a:endParaRPr lang="en-US" altLang="ja-JP" sz="1600" b="1" dirty="0">
              <a:ln w="0"/>
              <a:solidFill>
                <a:schemeClr val="accent1">
                  <a:lumMod val="75000"/>
                </a:schemeClr>
              </a:solidFill>
              <a:latin typeface="UD デジタル 教科書体 NK-R" panose="02020400000000000000" pitchFamily="18" charset="-128"/>
              <a:ea typeface="UD デジタル 教科書体 NK-R" panose="02020400000000000000" pitchFamily="18" charset="-128"/>
            </a:endParaRPr>
          </a:p>
          <a:p>
            <a:endParaRPr lang="ja-JP" altLang="en-US" sz="1600" b="1" cap="none" spc="0" dirty="0">
              <a:ln w="0"/>
              <a:solidFill>
                <a:schemeClr val="accent1">
                  <a:lumMod val="75000"/>
                </a:schemeClr>
              </a:solidFill>
              <a:latin typeface="UD デジタル 教科書体 NK-R" panose="02020400000000000000" pitchFamily="18" charset="-128"/>
              <a:ea typeface="UD デジタル 教科書体 NK-R" panose="02020400000000000000" pitchFamily="18" charset="-128"/>
            </a:endParaRPr>
          </a:p>
        </p:txBody>
      </p:sp>
      <p:sp>
        <p:nvSpPr>
          <p:cNvPr id="10" name="正方形/長方形 9"/>
          <p:cNvSpPr/>
          <p:nvPr/>
        </p:nvSpPr>
        <p:spPr>
          <a:xfrm>
            <a:off x="3542303" y="3313712"/>
            <a:ext cx="3226244" cy="2062103"/>
          </a:xfrm>
          <a:prstGeom prst="rect">
            <a:avLst/>
          </a:prstGeom>
          <a:solidFill>
            <a:schemeClr val="bg1"/>
          </a:solidFill>
          <a:ln w="38100">
            <a:solidFill>
              <a:schemeClr val="accent1">
                <a:lumMod val="60000"/>
                <a:lumOff val="40000"/>
              </a:schemeClr>
            </a:solidFill>
          </a:ln>
        </p:spPr>
        <p:txBody>
          <a:bodyPr wrap="square" lIns="91440" tIns="45720" rIns="91440" bIns="45720">
            <a:spAutoFit/>
          </a:bodyPr>
          <a:lstStyle/>
          <a:p>
            <a:r>
              <a:rPr lang="en-US" altLang="ja-JP" sz="1600" b="1" cap="none" spc="0" dirty="0" smtClean="0">
                <a:ln w="0"/>
                <a:solidFill>
                  <a:schemeClr val="accent1">
                    <a:lumMod val="75000"/>
                  </a:schemeClr>
                </a:solidFill>
                <a:latin typeface="UD デジタル 教科書体 NK-R" panose="02020400000000000000" pitchFamily="18" charset="-128"/>
                <a:ea typeface="UD デジタル 教科書体 NK-R" panose="02020400000000000000" pitchFamily="18" charset="-128"/>
              </a:rPr>
              <a:t>【</a:t>
            </a:r>
            <a:r>
              <a:rPr lang="ja-JP" altLang="en-US" sz="1600" b="1" dirty="0">
                <a:ln w="0"/>
                <a:solidFill>
                  <a:schemeClr val="accent1">
                    <a:lumMod val="75000"/>
                  </a:schemeClr>
                </a:solidFill>
                <a:latin typeface="UD デジタル 教科書体 NK-R" panose="02020400000000000000" pitchFamily="18" charset="-128"/>
                <a:ea typeface="UD デジタル 教科書体 NK-R" panose="02020400000000000000" pitchFamily="18" charset="-128"/>
              </a:rPr>
              <a:t>寄付</a:t>
            </a:r>
            <a:r>
              <a:rPr lang="ja-JP" altLang="en-US" sz="1600" b="1" dirty="0" smtClean="0">
                <a:ln w="0"/>
                <a:solidFill>
                  <a:schemeClr val="accent1">
                    <a:lumMod val="75000"/>
                  </a:schemeClr>
                </a:solidFill>
                <a:latin typeface="UD デジタル 教科書体 NK-R" panose="02020400000000000000" pitchFamily="18" charset="-128"/>
                <a:ea typeface="UD デジタル 教科書体 NK-R" panose="02020400000000000000" pitchFamily="18" charset="-128"/>
              </a:rPr>
              <a:t>金の主な用途</a:t>
            </a:r>
            <a:r>
              <a:rPr lang="en-US" altLang="ja-JP" sz="1600" b="1" cap="none" spc="0" dirty="0" smtClean="0">
                <a:ln w="0"/>
                <a:solidFill>
                  <a:schemeClr val="accent1">
                    <a:lumMod val="75000"/>
                  </a:schemeClr>
                </a:solidFill>
                <a:latin typeface="UD デジタル 教科書体 NK-R" panose="02020400000000000000" pitchFamily="18" charset="-128"/>
                <a:ea typeface="UD デジタル 教科書体 NK-R" panose="02020400000000000000" pitchFamily="18" charset="-128"/>
              </a:rPr>
              <a:t>】</a:t>
            </a:r>
            <a:endParaRPr lang="en-US" altLang="ja-JP" sz="1600" b="1" cap="none" spc="0" dirty="0">
              <a:ln w="0"/>
              <a:solidFill>
                <a:schemeClr val="accent1">
                  <a:lumMod val="75000"/>
                </a:schemeClr>
              </a:solidFill>
              <a:latin typeface="UD デジタル 教科書体 NK-R" panose="02020400000000000000" pitchFamily="18" charset="-128"/>
              <a:ea typeface="UD デジタル 教科書体 NK-R" panose="02020400000000000000" pitchFamily="18" charset="-128"/>
            </a:endParaRPr>
          </a:p>
          <a:p>
            <a:endParaRPr lang="en-US" altLang="ja-JP" sz="1600" b="1" dirty="0" smtClean="0">
              <a:ln w="0"/>
              <a:solidFill>
                <a:schemeClr val="accent1">
                  <a:lumMod val="75000"/>
                </a:schemeClr>
              </a:solidFill>
              <a:latin typeface="UD デジタル 教科書体 NK-R" panose="02020400000000000000" pitchFamily="18" charset="-128"/>
              <a:ea typeface="UD デジタル 教科書体 NK-R" panose="02020400000000000000" pitchFamily="18" charset="-128"/>
            </a:endParaRPr>
          </a:p>
          <a:p>
            <a:endParaRPr lang="en-US" altLang="ja-JP" sz="1600" b="1" cap="none" spc="0" dirty="0">
              <a:ln w="0"/>
              <a:solidFill>
                <a:schemeClr val="accent1">
                  <a:lumMod val="75000"/>
                </a:schemeClr>
              </a:solidFill>
              <a:latin typeface="UD デジタル 教科書体 NK-R" panose="02020400000000000000" pitchFamily="18" charset="-128"/>
              <a:ea typeface="UD デジタル 教科書体 NK-R" panose="02020400000000000000" pitchFamily="18" charset="-128"/>
            </a:endParaRPr>
          </a:p>
          <a:p>
            <a:endParaRPr lang="en-US" altLang="ja-JP" sz="1600" b="1" dirty="0" smtClean="0">
              <a:ln w="0"/>
              <a:solidFill>
                <a:schemeClr val="accent1">
                  <a:lumMod val="75000"/>
                </a:schemeClr>
              </a:solidFill>
              <a:latin typeface="UD デジタル 教科書体 NK-R" panose="02020400000000000000" pitchFamily="18" charset="-128"/>
              <a:ea typeface="UD デジタル 教科書体 NK-R" panose="02020400000000000000" pitchFamily="18" charset="-128"/>
            </a:endParaRPr>
          </a:p>
          <a:p>
            <a:endParaRPr lang="en-US" altLang="ja-JP" sz="1600" b="1" cap="none" spc="0" dirty="0">
              <a:ln w="0"/>
              <a:solidFill>
                <a:schemeClr val="accent1">
                  <a:lumMod val="75000"/>
                </a:schemeClr>
              </a:solidFill>
              <a:latin typeface="UD デジタル 教科書体 NK-R" panose="02020400000000000000" pitchFamily="18" charset="-128"/>
              <a:ea typeface="UD デジタル 教科書体 NK-R" panose="02020400000000000000" pitchFamily="18" charset="-128"/>
            </a:endParaRPr>
          </a:p>
          <a:p>
            <a:endParaRPr lang="en-US" altLang="ja-JP" sz="1600" b="1" cap="none" spc="0" dirty="0" smtClean="0">
              <a:ln w="0"/>
              <a:solidFill>
                <a:schemeClr val="accent1">
                  <a:lumMod val="75000"/>
                </a:schemeClr>
              </a:solidFill>
              <a:latin typeface="UD デジタル 教科書体 NK-R" panose="02020400000000000000" pitchFamily="18" charset="-128"/>
              <a:ea typeface="UD デジタル 教科書体 NK-R" panose="02020400000000000000" pitchFamily="18" charset="-128"/>
            </a:endParaRPr>
          </a:p>
          <a:p>
            <a:endParaRPr lang="en-US" altLang="ja-JP" sz="1600" b="1" dirty="0">
              <a:ln w="0"/>
              <a:solidFill>
                <a:schemeClr val="accent1">
                  <a:lumMod val="75000"/>
                </a:schemeClr>
              </a:solidFill>
              <a:latin typeface="UD デジタル 教科書体 NK-R" panose="02020400000000000000" pitchFamily="18" charset="-128"/>
              <a:ea typeface="UD デジタル 教科書体 NK-R" panose="02020400000000000000" pitchFamily="18" charset="-128"/>
            </a:endParaRPr>
          </a:p>
          <a:p>
            <a:endParaRPr lang="ja-JP" altLang="en-US" sz="1600" b="1" cap="none" spc="0" dirty="0">
              <a:ln w="0"/>
              <a:solidFill>
                <a:schemeClr val="accent1">
                  <a:lumMod val="75000"/>
                </a:schemeClr>
              </a:solidFill>
              <a:latin typeface="UD デジタル 教科書体 NK-R" panose="02020400000000000000" pitchFamily="18" charset="-128"/>
              <a:ea typeface="UD デジタル 教科書体 NK-R" panose="02020400000000000000" pitchFamily="18" charset="-128"/>
            </a:endParaRPr>
          </a:p>
        </p:txBody>
      </p:sp>
      <p:sp>
        <p:nvSpPr>
          <p:cNvPr id="11" name="正方形/長方形 10"/>
          <p:cNvSpPr/>
          <p:nvPr/>
        </p:nvSpPr>
        <p:spPr>
          <a:xfrm>
            <a:off x="89451" y="5622036"/>
            <a:ext cx="3226244" cy="2062103"/>
          </a:xfrm>
          <a:prstGeom prst="rect">
            <a:avLst/>
          </a:prstGeom>
          <a:solidFill>
            <a:schemeClr val="bg1"/>
          </a:solidFill>
          <a:ln w="38100">
            <a:solidFill>
              <a:schemeClr val="accent1">
                <a:lumMod val="60000"/>
                <a:lumOff val="40000"/>
              </a:schemeClr>
            </a:solidFill>
          </a:ln>
        </p:spPr>
        <p:txBody>
          <a:bodyPr wrap="square" lIns="91440" tIns="45720" rIns="91440" bIns="45720">
            <a:spAutoFit/>
          </a:bodyPr>
          <a:lstStyle/>
          <a:p>
            <a:r>
              <a:rPr lang="en-US" altLang="ja-JP" sz="1600" b="1" cap="none" spc="0" dirty="0" smtClean="0">
                <a:ln w="0"/>
                <a:solidFill>
                  <a:schemeClr val="accent1">
                    <a:lumMod val="75000"/>
                  </a:schemeClr>
                </a:solidFill>
                <a:latin typeface="UD デジタル 教科書体 NK-R" panose="02020400000000000000" pitchFamily="18" charset="-128"/>
                <a:ea typeface="UD デジタル 教科書体 NK-R" panose="02020400000000000000" pitchFamily="18" charset="-128"/>
              </a:rPr>
              <a:t>【</a:t>
            </a:r>
            <a:r>
              <a:rPr lang="ja-JP" altLang="en-US" sz="1600" b="1" dirty="0">
                <a:ln w="0"/>
                <a:solidFill>
                  <a:schemeClr val="accent1">
                    <a:lumMod val="75000"/>
                  </a:schemeClr>
                </a:solidFill>
                <a:latin typeface="UD デジタル 教科書体 NK-R" panose="02020400000000000000" pitchFamily="18" charset="-128"/>
                <a:ea typeface="UD デジタル 教科書体 NK-R" panose="02020400000000000000" pitchFamily="18" charset="-128"/>
              </a:rPr>
              <a:t>企業との連携</a:t>
            </a:r>
            <a:r>
              <a:rPr lang="en-US" altLang="ja-JP" sz="1600" b="1" cap="none" spc="0" dirty="0" smtClean="0">
                <a:ln w="0"/>
                <a:solidFill>
                  <a:schemeClr val="accent1">
                    <a:lumMod val="75000"/>
                  </a:schemeClr>
                </a:solidFill>
                <a:latin typeface="UD デジタル 教科書体 NK-R" panose="02020400000000000000" pitchFamily="18" charset="-128"/>
                <a:ea typeface="UD デジタル 教科書体 NK-R" panose="02020400000000000000" pitchFamily="18" charset="-128"/>
              </a:rPr>
              <a:t>】</a:t>
            </a:r>
            <a:endParaRPr lang="en-US" altLang="ja-JP" sz="1600" b="1" cap="none" spc="0" dirty="0">
              <a:ln w="0"/>
              <a:solidFill>
                <a:schemeClr val="accent1">
                  <a:lumMod val="75000"/>
                </a:schemeClr>
              </a:solidFill>
              <a:latin typeface="UD デジタル 教科書体 NK-R" panose="02020400000000000000" pitchFamily="18" charset="-128"/>
              <a:ea typeface="UD デジタル 教科書体 NK-R" panose="02020400000000000000" pitchFamily="18" charset="-128"/>
            </a:endParaRPr>
          </a:p>
          <a:p>
            <a:endParaRPr lang="en-US" altLang="ja-JP" sz="1600" b="1" dirty="0" smtClean="0">
              <a:ln w="0"/>
              <a:solidFill>
                <a:schemeClr val="accent1">
                  <a:lumMod val="75000"/>
                </a:schemeClr>
              </a:solidFill>
              <a:latin typeface="UD デジタル 教科書体 NK-R" panose="02020400000000000000" pitchFamily="18" charset="-128"/>
              <a:ea typeface="UD デジタル 教科書体 NK-R" panose="02020400000000000000" pitchFamily="18" charset="-128"/>
            </a:endParaRPr>
          </a:p>
          <a:p>
            <a:endParaRPr lang="en-US" altLang="ja-JP" sz="1600" b="1" cap="none" spc="0" dirty="0">
              <a:ln w="0"/>
              <a:solidFill>
                <a:schemeClr val="accent1">
                  <a:lumMod val="75000"/>
                </a:schemeClr>
              </a:solidFill>
              <a:latin typeface="UD デジタル 教科書体 NK-R" panose="02020400000000000000" pitchFamily="18" charset="-128"/>
              <a:ea typeface="UD デジタル 教科書体 NK-R" panose="02020400000000000000" pitchFamily="18" charset="-128"/>
            </a:endParaRPr>
          </a:p>
          <a:p>
            <a:endParaRPr lang="en-US" altLang="ja-JP" sz="1600" b="1" dirty="0" smtClean="0">
              <a:ln w="0"/>
              <a:solidFill>
                <a:schemeClr val="accent1">
                  <a:lumMod val="75000"/>
                </a:schemeClr>
              </a:solidFill>
              <a:latin typeface="UD デジタル 教科書体 NK-R" panose="02020400000000000000" pitchFamily="18" charset="-128"/>
              <a:ea typeface="UD デジタル 教科書体 NK-R" panose="02020400000000000000" pitchFamily="18" charset="-128"/>
            </a:endParaRPr>
          </a:p>
          <a:p>
            <a:endParaRPr lang="en-US" altLang="ja-JP" sz="1600" b="1" cap="none" spc="0" dirty="0">
              <a:ln w="0"/>
              <a:solidFill>
                <a:schemeClr val="accent1">
                  <a:lumMod val="75000"/>
                </a:schemeClr>
              </a:solidFill>
              <a:latin typeface="UD デジタル 教科書体 NK-R" panose="02020400000000000000" pitchFamily="18" charset="-128"/>
              <a:ea typeface="UD デジタル 教科書体 NK-R" panose="02020400000000000000" pitchFamily="18" charset="-128"/>
            </a:endParaRPr>
          </a:p>
          <a:p>
            <a:endParaRPr lang="en-US" altLang="ja-JP" sz="1600" b="1" cap="none" spc="0" dirty="0" smtClean="0">
              <a:ln w="0"/>
              <a:solidFill>
                <a:schemeClr val="accent1">
                  <a:lumMod val="75000"/>
                </a:schemeClr>
              </a:solidFill>
              <a:latin typeface="UD デジタル 教科書体 NK-R" panose="02020400000000000000" pitchFamily="18" charset="-128"/>
              <a:ea typeface="UD デジタル 教科書体 NK-R" panose="02020400000000000000" pitchFamily="18" charset="-128"/>
            </a:endParaRPr>
          </a:p>
          <a:p>
            <a:endParaRPr lang="en-US" altLang="ja-JP" sz="1600" b="1" dirty="0">
              <a:ln w="0"/>
              <a:solidFill>
                <a:schemeClr val="accent1">
                  <a:lumMod val="75000"/>
                </a:schemeClr>
              </a:solidFill>
              <a:latin typeface="UD デジタル 教科書体 NK-R" panose="02020400000000000000" pitchFamily="18" charset="-128"/>
              <a:ea typeface="UD デジタル 教科書体 NK-R" panose="02020400000000000000" pitchFamily="18" charset="-128"/>
            </a:endParaRPr>
          </a:p>
          <a:p>
            <a:endParaRPr lang="ja-JP" altLang="en-US" sz="1600" b="1" cap="none" spc="0" dirty="0">
              <a:ln w="0"/>
              <a:solidFill>
                <a:schemeClr val="accent1">
                  <a:lumMod val="75000"/>
                </a:schemeClr>
              </a:solidFill>
              <a:latin typeface="UD デジタル 教科書体 NK-R" panose="02020400000000000000" pitchFamily="18" charset="-128"/>
              <a:ea typeface="UD デジタル 教科書体 NK-R" panose="02020400000000000000" pitchFamily="18" charset="-128"/>
            </a:endParaRPr>
          </a:p>
        </p:txBody>
      </p:sp>
      <p:sp>
        <p:nvSpPr>
          <p:cNvPr id="12" name="正方形/長方形 11"/>
          <p:cNvSpPr/>
          <p:nvPr/>
        </p:nvSpPr>
        <p:spPr>
          <a:xfrm>
            <a:off x="3542303" y="5622035"/>
            <a:ext cx="3226244" cy="2062103"/>
          </a:xfrm>
          <a:prstGeom prst="rect">
            <a:avLst/>
          </a:prstGeom>
          <a:solidFill>
            <a:schemeClr val="bg1"/>
          </a:solidFill>
          <a:ln w="9525">
            <a:solidFill>
              <a:schemeClr val="tx1"/>
            </a:solidFill>
            <a:prstDash val="sysDot"/>
          </a:ln>
        </p:spPr>
        <p:txBody>
          <a:bodyPr wrap="square" lIns="91440" tIns="45720" rIns="91440" bIns="45720" anchor="ctr">
            <a:spAutoFit/>
          </a:bodyPr>
          <a:lstStyle/>
          <a:p>
            <a:pPr algn="ctr"/>
            <a:endParaRPr lang="en-US" altLang="ja-JP" sz="1600" b="1" dirty="0" smtClean="0">
              <a:ln w="0"/>
              <a:latin typeface="UD デジタル 教科書体 NK-R" panose="02020400000000000000" pitchFamily="18" charset="-128"/>
              <a:ea typeface="UD デジタル 教科書体 NK-R" panose="02020400000000000000" pitchFamily="18" charset="-128"/>
            </a:endParaRPr>
          </a:p>
          <a:p>
            <a:pPr algn="ctr"/>
            <a:endParaRPr lang="en-US" altLang="ja-JP" sz="1600" b="1" dirty="0">
              <a:ln w="0"/>
              <a:latin typeface="UD デジタル 教科書体 NK-R" panose="02020400000000000000" pitchFamily="18" charset="-128"/>
              <a:ea typeface="UD デジタル 教科書体 NK-R" panose="02020400000000000000" pitchFamily="18" charset="-128"/>
            </a:endParaRPr>
          </a:p>
          <a:p>
            <a:pPr algn="ctr"/>
            <a:endParaRPr lang="en-US" altLang="ja-JP" sz="1600" b="1" dirty="0" smtClean="0">
              <a:ln w="0"/>
              <a:latin typeface="UD デジタル 教科書体 NK-R" panose="02020400000000000000" pitchFamily="18" charset="-128"/>
              <a:ea typeface="UD デジタル 教科書体 NK-R" panose="02020400000000000000" pitchFamily="18" charset="-128"/>
            </a:endParaRPr>
          </a:p>
          <a:p>
            <a:pPr algn="ctr"/>
            <a:r>
              <a:rPr lang="ja-JP" altLang="en-US" sz="1600" b="1" dirty="0" smtClean="0">
                <a:ln w="0"/>
                <a:solidFill>
                  <a:schemeClr val="bg1">
                    <a:lumMod val="50000"/>
                  </a:schemeClr>
                </a:solidFill>
                <a:latin typeface="UD デジタル 教科書体 NK-R" panose="02020400000000000000" pitchFamily="18" charset="-128"/>
                <a:ea typeface="UD デジタル 教科書体 NK-R" panose="02020400000000000000" pitchFamily="18" charset="-128"/>
              </a:rPr>
              <a:t>活動</a:t>
            </a:r>
            <a:r>
              <a:rPr lang="ja-JP" altLang="en-US" sz="1600" b="1" dirty="0">
                <a:ln w="0"/>
                <a:solidFill>
                  <a:schemeClr val="bg1">
                    <a:lumMod val="50000"/>
                  </a:schemeClr>
                </a:solidFill>
                <a:latin typeface="UD デジタル 教科書体 NK-R" panose="02020400000000000000" pitchFamily="18" charset="-128"/>
                <a:ea typeface="UD デジタル 教科書体 NK-R" panose="02020400000000000000" pitchFamily="18" charset="-128"/>
              </a:rPr>
              <a:t>の様子が分かる</a:t>
            </a:r>
            <a:r>
              <a:rPr lang="ja-JP" altLang="en-US" sz="1600" b="1" dirty="0" smtClean="0">
                <a:ln w="0"/>
                <a:solidFill>
                  <a:schemeClr val="bg1">
                    <a:lumMod val="50000"/>
                  </a:schemeClr>
                </a:solidFill>
                <a:latin typeface="UD デジタル 教科書体 NK-R" panose="02020400000000000000" pitchFamily="18" charset="-128"/>
                <a:ea typeface="UD デジタル 教科書体 NK-R" panose="02020400000000000000" pitchFamily="18" charset="-128"/>
              </a:rPr>
              <a:t>写真</a:t>
            </a:r>
            <a:endParaRPr lang="en-US" altLang="ja-JP" sz="1600" b="1" dirty="0" smtClean="0">
              <a:ln w="0"/>
              <a:solidFill>
                <a:schemeClr val="bg1">
                  <a:lumMod val="50000"/>
                </a:schemeClr>
              </a:solidFill>
              <a:latin typeface="UD デジタル 教科書体 NK-R" panose="02020400000000000000" pitchFamily="18" charset="-128"/>
              <a:ea typeface="UD デジタル 教科書体 NK-R" panose="02020400000000000000" pitchFamily="18" charset="-128"/>
            </a:endParaRPr>
          </a:p>
          <a:p>
            <a:pPr algn="ctr"/>
            <a:endParaRPr lang="en-US" altLang="ja-JP" sz="1600" b="1" cap="none" spc="0" dirty="0" smtClean="0">
              <a:ln w="0"/>
              <a:latin typeface="UD デジタル 教科書体 NK-R" panose="02020400000000000000" pitchFamily="18" charset="-128"/>
              <a:ea typeface="UD デジタル 教科書体 NK-R" panose="02020400000000000000" pitchFamily="18" charset="-128"/>
            </a:endParaRPr>
          </a:p>
          <a:p>
            <a:pPr algn="ctr"/>
            <a:endParaRPr lang="en-US" altLang="ja-JP" sz="1600" b="1" dirty="0">
              <a:ln w="0"/>
              <a:latin typeface="UD デジタル 教科書体 NK-R" panose="02020400000000000000" pitchFamily="18" charset="-128"/>
              <a:ea typeface="UD デジタル 教科書体 NK-R" panose="02020400000000000000" pitchFamily="18" charset="-128"/>
            </a:endParaRPr>
          </a:p>
          <a:p>
            <a:pPr algn="ctr"/>
            <a:endParaRPr lang="en-US" altLang="ja-JP" sz="1600" b="1" cap="none" spc="0" dirty="0">
              <a:ln w="0"/>
              <a:latin typeface="UD デジタル 教科書体 NK-R" panose="02020400000000000000" pitchFamily="18" charset="-128"/>
              <a:ea typeface="UD デジタル 教科書体 NK-R" panose="02020400000000000000" pitchFamily="18" charset="-128"/>
            </a:endParaRPr>
          </a:p>
          <a:p>
            <a:pPr algn="ctr"/>
            <a:endParaRPr lang="en-US" altLang="ja-JP" sz="1600" b="1" cap="none" spc="0" dirty="0">
              <a:ln w="0"/>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22313731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4937759" cy="369332"/>
          </a:xfrm>
          <a:prstGeom prst="rect">
            <a:avLst/>
          </a:prstGeom>
          <a:noFill/>
        </p:spPr>
        <p:txBody>
          <a:bodyPr wrap="square" lIns="91440" tIns="45720" rIns="91440" bIns="45720">
            <a:spAutoFit/>
          </a:bodyPr>
          <a:lstStyle/>
          <a:p>
            <a:r>
              <a:rPr lang="ja-JP" altLang="en-US" dirty="0">
                <a:ln w="0"/>
                <a:latin typeface="UD デジタル 教科書体 NK-R" panose="02020400000000000000" pitchFamily="18" charset="-128"/>
                <a:ea typeface="UD デジタル 教科書体 NK-R" panose="02020400000000000000" pitchFamily="18" charset="-128"/>
              </a:rPr>
              <a:t>特定非営利活動</a:t>
            </a:r>
            <a:r>
              <a:rPr lang="ja-JP" altLang="en-US" dirty="0" smtClean="0">
                <a:ln w="0"/>
                <a:latin typeface="UD デジタル 教科書体 NK-R" panose="02020400000000000000" pitchFamily="18" charset="-128"/>
                <a:ea typeface="UD デジタル 教科書体 NK-R" panose="02020400000000000000" pitchFamily="18" charset="-128"/>
              </a:rPr>
              <a:t>法人○○○○○○○○</a:t>
            </a:r>
            <a:endParaRPr lang="ja-JP" altLang="en-US" sz="2000" b="0" cap="none" spc="0" dirty="0">
              <a:ln w="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5" name="正方形/長方形 4"/>
          <p:cNvSpPr/>
          <p:nvPr/>
        </p:nvSpPr>
        <p:spPr>
          <a:xfrm>
            <a:off x="0" y="369332"/>
            <a:ext cx="6857999" cy="400110"/>
          </a:xfrm>
          <a:prstGeom prst="rect">
            <a:avLst/>
          </a:prstGeom>
          <a:solidFill>
            <a:schemeClr val="accent1">
              <a:lumMod val="60000"/>
              <a:lumOff val="40000"/>
            </a:schemeClr>
          </a:solidFill>
          <a:ln>
            <a:solidFill>
              <a:schemeClr val="accent1">
                <a:lumMod val="60000"/>
                <a:lumOff val="40000"/>
              </a:schemeClr>
            </a:solidFill>
          </a:ln>
        </p:spPr>
        <p:txBody>
          <a:bodyPr wrap="square" lIns="91440" tIns="45720" rIns="91440" bIns="45720">
            <a:spAutoFit/>
          </a:bodyPr>
          <a:lstStyle/>
          <a:p>
            <a:r>
              <a:rPr lang="ja-JP" altLang="en-US" sz="2000" b="1" dirty="0">
                <a:ln w="0"/>
                <a:solidFill>
                  <a:schemeClr val="bg1"/>
                </a:solidFill>
                <a:latin typeface="UD デジタル 教科書体 NK-R" panose="02020400000000000000" pitchFamily="18" charset="-128"/>
                <a:ea typeface="UD デジタル 教科書体 NK-R" panose="02020400000000000000" pitchFamily="18" charset="-128"/>
              </a:rPr>
              <a:t>親子で</a:t>
            </a:r>
            <a:r>
              <a:rPr lang="ja-JP" altLang="en-US" sz="2000" b="1" dirty="0" smtClean="0">
                <a:ln w="0"/>
                <a:solidFill>
                  <a:schemeClr val="bg1"/>
                </a:solidFill>
                <a:latin typeface="UD デジタル 教科書体 NK-R" panose="02020400000000000000" pitchFamily="18" charset="-128"/>
                <a:ea typeface="UD デジタル 教科書体 NK-R" panose="02020400000000000000" pitchFamily="18" charset="-128"/>
              </a:rPr>
              <a:t>学ぶ環境体験学習会</a:t>
            </a:r>
            <a:endParaRPr lang="ja-JP" altLang="en-US" sz="2000" b="1" cap="none" spc="0" dirty="0">
              <a:ln w="0"/>
              <a:solidFill>
                <a:schemeClr val="bg1"/>
              </a:solidFill>
              <a:latin typeface="UD デジタル 教科書体 NK-R" panose="02020400000000000000" pitchFamily="18" charset="-128"/>
              <a:ea typeface="UD デジタル 教科書体 NK-R" panose="02020400000000000000" pitchFamily="18" charset="-128"/>
            </a:endParaRPr>
          </a:p>
        </p:txBody>
      </p:sp>
      <p:sp>
        <p:nvSpPr>
          <p:cNvPr id="6" name="正方形/長方形 5"/>
          <p:cNvSpPr/>
          <p:nvPr/>
        </p:nvSpPr>
        <p:spPr>
          <a:xfrm>
            <a:off x="89451" y="870562"/>
            <a:ext cx="6679096" cy="2308324"/>
          </a:xfrm>
          <a:prstGeom prst="rect">
            <a:avLst/>
          </a:prstGeom>
          <a:solidFill>
            <a:schemeClr val="bg1"/>
          </a:solidFill>
          <a:ln w="38100">
            <a:solidFill>
              <a:schemeClr val="accent1">
                <a:lumMod val="60000"/>
                <a:lumOff val="40000"/>
              </a:schemeClr>
            </a:solidFill>
          </a:ln>
        </p:spPr>
        <p:txBody>
          <a:bodyPr wrap="square" lIns="91440" tIns="45720" rIns="91440" bIns="45720">
            <a:spAutoFit/>
          </a:bodyPr>
          <a:lstStyle/>
          <a:p>
            <a:r>
              <a:rPr lang="ja-JP" altLang="en-US" sz="1600" b="1" cap="none" spc="0" dirty="0" smtClean="0">
                <a:ln w="0"/>
                <a:latin typeface="UD デジタル 教科書体 NK-R" panose="02020400000000000000" pitchFamily="18" charset="-128"/>
                <a:ea typeface="UD デジタル 教科書体 NK-R" panose="02020400000000000000" pitchFamily="18" charset="-128"/>
              </a:rPr>
              <a:t>・□□川の棲む在来生物を見つけよう！</a:t>
            </a:r>
            <a:endParaRPr lang="en-US" altLang="ja-JP" sz="1600" b="1" cap="none" spc="0" dirty="0" smtClean="0">
              <a:ln w="0"/>
              <a:latin typeface="UD デジタル 教科書体 NK-R" panose="02020400000000000000" pitchFamily="18" charset="-128"/>
              <a:ea typeface="UD デジタル 教科書体 NK-R" panose="02020400000000000000" pitchFamily="18" charset="-128"/>
            </a:endParaRPr>
          </a:p>
          <a:p>
            <a:r>
              <a:rPr lang="ja-JP" altLang="en-US" sz="1600" b="1" dirty="0" smtClean="0">
                <a:ln w="0"/>
                <a:latin typeface="UD デジタル 教科書体 NK-R" panose="02020400000000000000" pitchFamily="18" charset="-128"/>
                <a:ea typeface="UD デジタル 教科書体 NK-R" panose="02020400000000000000" pitchFamily="18" charset="-128"/>
              </a:rPr>
              <a:t>□□川には本来どのような在来種が棲んでいたのか、また、時代の変遷とともに現在はどのような生物が棲んでいるのかについて、親子で捕獲を体験をしながら環境問題について学ぶイベントを開催します。</a:t>
            </a:r>
            <a:endParaRPr lang="en-US" altLang="ja-JP" sz="1600" b="1" dirty="0">
              <a:ln w="0"/>
              <a:latin typeface="UD デジタル 教科書体 NK-R" panose="02020400000000000000" pitchFamily="18" charset="-128"/>
              <a:ea typeface="UD デジタル 教科書体 NK-R" panose="02020400000000000000" pitchFamily="18" charset="-128"/>
            </a:endParaRPr>
          </a:p>
          <a:p>
            <a:r>
              <a:rPr lang="ja-JP" altLang="en-US" sz="1600" b="1" dirty="0" smtClean="0">
                <a:ln w="0"/>
                <a:latin typeface="UD デジタル 教科書体 NK-R" panose="02020400000000000000" pitchFamily="18" charset="-128"/>
                <a:ea typeface="UD デジタル 教科書体 NK-R" panose="02020400000000000000" pitchFamily="18" charset="-128"/>
              </a:rPr>
              <a:t>また、□□川のほか県内の自然環境について長年研究をしてきた○○氏を講師にむかえ、○○について楽しく解説します。</a:t>
            </a:r>
            <a:endParaRPr lang="en-US" altLang="ja-JP" sz="1600" b="1" cap="none" spc="0" dirty="0">
              <a:ln w="0"/>
              <a:latin typeface="UD デジタル 教科書体 NK-R" panose="02020400000000000000" pitchFamily="18" charset="-128"/>
              <a:ea typeface="UD デジタル 教科書体 NK-R" panose="02020400000000000000" pitchFamily="18" charset="-128"/>
            </a:endParaRPr>
          </a:p>
          <a:p>
            <a:endParaRPr lang="en-US" altLang="ja-JP" sz="1600" b="1" dirty="0" smtClean="0">
              <a:ln w="0"/>
              <a:latin typeface="UD デジタル 教科書体 NK-R" panose="02020400000000000000" pitchFamily="18" charset="-128"/>
              <a:ea typeface="UD デジタル 教科書体 NK-R" panose="02020400000000000000" pitchFamily="18" charset="-128"/>
            </a:endParaRPr>
          </a:p>
          <a:p>
            <a:endParaRPr lang="en-US" altLang="ja-JP" sz="1600" b="1" cap="none" spc="0" dirty="0">
              <a:ln w="0"/>
              <a:latin typeface="UD デジタル 教科書体 NK-R" panose="02020400000000000000" pitchFamily="18" charset="-128"/>
              <a:ea typeface="UD デジタル 教科書体 NK-R" panose="02020400000000000000" pitchFamily="18" charset="-128"/>
            </a:endParaRPr>
          </a:p>
          <a:p>
            <a:endParaRPr lang="ja-JP" altLang="en-US" sz="1600" b="1" cap="none" spc="0" dirty="0">
              <a:ln w="0"/>
              <a:latin typeface="UD デジタル 教科書体 NK-R" panose="02020400000000000000" pitchFamily="18" charset="-128"/>
              <a:ea typeface="UD デジタル 教科書体 NK-R" panose="02020400000000000000" pitchFamily="18" charset="-128"/>
            </a:endParaRPr>
          </a:p>
        </p:txBody>
      </p:sp>
      <p:graphicFrame>
        <p:nvGraphicFramePr>
          <p:cNvPr id="7" name="表 6"/>
          <p:cNvGraphicFramePr>
            <a:graphicFrameLocks noGrp="1"/>
          </p:cNvGraphicFramePr>
          <p:nvPr>
            <p:extLst>
              <p:ext uri="{D42A27DB-BD31-4B8C-83A1-F6EECF244321}">
                <p14:modId xmlns:p14="http://schemas.microsoft.com/office/powerpoint/2010/main" val="4033482227"/>
              </p:ext>
            </p:extLst>
          </p:nvPr>
        </p:nvGraphicFramePr>
        <p:xfrm>
          <a:off x="-2" y="7651794"/>
          <a:ext cx="6858000" cy="1492206"/>
        </p:xfrm>
        <a:graphic>
          <a:graphicData uri="http://schemas.openxmlformats.org/drawingml/2006/table">
            <a:tbl>
              <a:tblPr firstRow="1" bandRow="1">
                <a:tableStyleId>{5C22544A-7EE6-4342-B048-85BDC9FD1C3A}</a:tableStyleId>
              </a:tblPr>
              <a:tblGrid>
                <a:gridCol w="2107098">
                  <a:extLst>
                    <a:ext uri="{9D8B030D-6E8A-4147-A177-3AD203B41FA5}">
                      <a16:colId xmlns:a16="http://schemas.microsoft.com/office/drawing/2014/main" val="2834138484"/>
                    </a:ext>
                  </a:extLst>
                </a:gridCol>
                <a:gridCol w="4750902">
                  <a:extLst>
                    <a:ext uri="{9D8B030D-6E8A-4147-A177-3AD203B41FA5}">
                      <a16:colId xmlns:a16="http://schemas.microsoft.com/office/drawing/2014/main" val="1040225843"/>
                    </a:ext>
                  </a:extLst>
                </a:gridCol>
              </a:tblGrid>
              <a:tr h="434127">
                <a:tc>
                  <a:txBody>
                    <a:bodyPr/>
                    <a:lstStyle/>
                    <a:p>
                      <a:r>
                        <a:rPr kumimoji="1" lang="ja-JP" altLang="en-US" dirty="0" smtClean="0">
                          <a:latin typeface="UD デジタル 教科書体 NK-R" panose="02020400000000000000" pitchFamily="18" charset="-128"/>
                          <a:ea typeface="UD デジタル 教科書体 NK-R" panose="02020400000000000000" pitchFamily="18" charset="-128"/>
                        </a:rPr>
                        <a:t>団体名（所在地）</a:t>
                      </a:r>
                      <a:endParaRPr kumimoji="1" lang="ja-JP" altLang="en-US"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r>
                        <a:rPr kumimoji="1" lang="ja-JP" altLang="en-US" dirty="0" smtClean="0">
                          <a:latin typeface="UD デジタル 教科書体 NK-R" panose="02020400000000000000" pitchFamily="18" charset="-128"/>
                          <a:ea typeface="UD デジタル 教科書体 NK-R" panose="02020400000000000000" pitchFamily="18" charset="-128"/>
                        </a:rPr>
                        <a:t>特定非営利活動法人○○○○○（水戸市）</a:t>
                      </a:r>
                      <a:endParaRPr kumimoji="1" lang="ja-JP" altLang="en-US" dirty="0">
                        <a:latin typeface="UD デジタル 教科書体 NK-R" panose="02020400000000000000" pitchFamily="18" charset="-128"/>
                        <a:ea typeface="UD デジタル 教科書体 NK-R" panose="02020400000000000000" pitchFamily="18" charset="-128"/>
                      </a:endParaRPr>
                    </a:p>
                  </a:txBody>
                  <a:tcPr anchor="ctr"/>
                </a:tc>
                <a:extLst>
                  <a:ext uri="{0D108BD9-81ED-4DB2-BD59-A6C34878D82A}">
                    <a16:rowId xmlns:a16="http://schemas.microsoft.com/office/drawing/2014/main" val="3683721797"/>
                  </a:ext>
                </a:extLst>
              </a:tr>
              <a:tr h="406328">
                <a:tc>
                  <a:txBody>
                    <a:bodyPr/>
                    <a:lstStyle/>
                    <a:p>
                      <a:r>
                        <a:rPr kumimoji="1" lang="ja-JP" altLang="en-US" dirty="0" smtClean="0">
                          <a:latin typeface="UD デジタル 教科書体 NK-R" panose="02020400000000000000" pitchFamily="18" charset="-128"/>
                          <a:ea typeface="UD デジタル 教科書体 NK-R" panose="02020400000000000000" pitchFamily="18" charset="-128"/>
                        </a:rPr>
                        <a:t>設立（活動開始）年</a:t>
                      </a:r>
                      <a:endParaRPr kumimoji="1" lang="ja-JP" altLang="en-US"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r>
                        <a:rPr kumimoji="1" lang="ja-JP" altLang="en-US" dirty="0" smtClean="0">
                          <a:latin typeface="UD デジタル 教科書体 NK-R" panose="02020400000000000000" pitchFamily="18" charset="-128"/>
                          <a:ea typeface="UD デジタル 教科書体 NK-R" panose="02020400000000000000" pitchFamily="18" charset="-128"/>
                        </a:rPr>
                        <a:t>２０２１年４月</a:t>
                      </a:r>
                      <a:endParaRPr kumimoji="1" lang="ja-JP" altLang="en-US" dirty="0">
                        <a:latin typeface="UD デジタル 教科書体 NK-R" panose="02020400000000000000" pitchFamily="18" charset="-128"/>
                        <a:ea typeface="UD デジタル 教科書体 NK-R" panose="02020400000000000000" pitchFamily="18" charset="-128"/>
                      </a:endParaRPr>
                    </a:p>
                  </a:txBody>
                  <a:tcPr anchor="ctr"/>
                </a:tc>
                <a:extLst>
                  <a:ext uri="{0D108BD9-81ED-4DB2-BD59-A6C34878D82A}">
                    <a16:rowId xmlns:a16="http://schemas.microsoft.com/office/drawing/2014/main" val="2537627623"/>
                  </a:ext>
                </a:extLst>
              </a:tr>
              <a:tr h="651751">
                <a:tc>
                  <a:txBody>
                    <a:bodyPr/>
                    <a:lstStyle/>
                    <a:p>
                      <a:r>
                        <a:rPr kumimoji="1" lang="ja-JP" altLang="en-US" dirty="0" smtClean="0">
                          <a:latin typeface="UD デジタル 教科書体 NK-R" panose="02020400000000000000" pitchFamily="18" charset="-128"/>
                          <a:ea typeface="UD デジタル 教科書体 NK-R" panose="02020400000000000000" pitchFamily="18" charset="-128"/>
                        </a:rPr>
                        <a:t>主な活動</a:t>
                      </a:r>
                      <a:endParaRPr kumimoji="1" lang="ja-JP" altLang="en-US"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r>
                        <a:rPr kumimoji="1" lang="ja-JP" altLang="en-US" dirty="0" smtClean="0">
                          <a:latin typeface="UD デジタル 教科書体 NK-R" panose="02020400000000000000" pitchFamily="18" charset="-128"/>
                          <a:ea typeface="UD デジタル 教科書体 NK-R" panose="02020400000000000000" pitchFamily="18" charset="-128"/>
                        </a:rPr>
                        <a:t>・小・中学生を対象とした環境学習会</a:t>
                      </a:r>
                      <a:endParaRPr kumimoji="1" lang="en-US" altLang="ja-JP" dirty="0" smtClean="0">
                        <a:latin typeface="UD デジタル 教科書体 NK-R" panose="02020400000000000000" pitchFamily="18" charset="-128"/>
                        <a:ea typeface="UD デジタル 教科書体 NK-R" panose="02020400000000000000" pitchFamily="18" charset="-128"/>
                      </a:endParaRPr>
                    </a:p>
                    <a:p>
                      <a:r>
                        <a:rPr kumimoji="1" lang="ja-JP" altLang="en-US" dirty="0" smtClean="0">
                          <a:latin typeface="UD デジタル 教科書体 NK-R" panose="02020400000000000000" pitchFamily="18" charset="-128"/>
                          <a:ea typeface="UD デジタル 教科書体 NK-R" panose="02020400000000000000" pitchFamily="18" charset="-128"/>
                        </a:rPr>
                        <a:t>・高校生を対象とした環境に関する出張授業</a:t>
                      </a:r>
                      <a:endParaRPr kumimoji="1" lang="ja-JP" altLang="en-US" dirty="0">
                        <a:latin typeface="UD デジタル 教科書体 NK-R" panose="02020400000000000000" pitchFamily="18" charset="-128"/>
                        <a:ea typeface="UD デジタル 教科書体 NK-R" panose="02020400000000000000" pitchFamily="18" charset="-128"/>
                      </a:endParaRPr>
                    </a:p>
                  </a:txBody>
                  <a:tcPr anchor="ctr"/>
                </a:tc>
                <a:extLst>
                  <a:ext uri="{0D108BD9-81ED-4DB2-BD59-A6C34878D82A}">
                    <a16:rowId xmlns:a16="http://schemas.microsoft.com/office/drawing/2014/main" val="3391823541"/>
                  </a:ext>
                </a:extLst>
              </a:tr>
            </a:tbl>
          </a:graphicData>
        </a:graphic>
      </p:graphicFrame>
      <p:sp>
        <p:nvSpPr>
          <p:cNvPr id="8" name="正方形/長方形 7"/>
          <p:cNvSpPr/>
          <p:nvPr/>
        </p:nvSpPr>
        <p:spPr>
          <a:xfrm>
            <a:off x="89451" y="3313712"/>
            <a:ext cx="3226244" cy="1815882"/>
          </a:xfrm>
          <a:prstGeom prst="rect">
            <a:avLst/>
          </a:prstGeom>
          <a:solidFill>
            <a:schemeClr val="bg1"/>
          </a:solidFill>
          <a:ln w="38100">
            <a:solidFill>
              <a:schemeClr val="accent1">
                <a:lumMod val="60000"/>
                <a:lumOff val="40000"/>
              </a:schemeClr>
            </a:solidFill>
          </a:ln>
        </p:spPr>
        <p:txBody>
          <a:bodyPr wrap="square" lIns="91440" tIns="45720" rIns="91440" bIns="45720">
            <a:spAutoFit/>
          </a:bodyPr>
          <a:lstStyle/>
          <a:p>
            <a:r>
              <a:rPr lang="en-US" altLang="ja-JP" sz="1600" b="1" cap="none" spc="0" dirty="0" smtClean="0">
                <a:ln w="0"/>
                <a:solidFill>
                  <a:schemeClr val="accent1">
                    <a:lumMod val="75000"/>
                  </a:schemeClr>
                </a:solidFill>
                <a:latin typeface="UD デジタル 教科書体 NK-R" panose="02020400000000000000" pitchFamily="18" charset="-128"/>
                <a:ea typeface="UD デジタル 教科書体 NK-R" panose="02020400000000000000" pitchFamily="18" charset="-128"/>
              </a:rPr>
              <a:t>【</a:t>
            </a:r>
            <a:r>
              <a:rPr lang="ja-JP" altLang="en-US" sz="1600" b="1" cap="none" spc="0" dirty="0" smtClean="0">
                <a:ln w="0"/>
                <a:solidFill>
                  <a:schemeClr val="accent1">
                    <a:lumMod val="75000"/>
                  </a:schemeClr>
                </a:solidFill>
                <a:latin typeface="UD デジタル 教科書体 NK-R" panose="02020400000000000000" pitchFamily="18" charset="-128"/>
                <a:ea typeface="UD デジタル 教科書体 NK-R" panose="02020400000000000000" pitchFamily="18" charset="-128"/>
              </a:rPr>
              <a:t>活動場所（市町村）</a:t>
            </a:r>
            <a:r>
              <a:rPr lang="en-US" altLang="ja-JP" sz="1600" b="1" cap="none" spc="0" dirty="0" smtClean="0">
                <a:ln w="0"/>
                <a:solidFill>
                  <a:schemeClr val="accent1">
                    <a:lumMod val="75000"/>
                  </a:schemeClr>
                </a:solidFill>
                <a:latin typeface="UD デジタル 教科書体 NK-R" panose="02020400000000000000" pitchFamily="18" charset="-128"/>
                <a:ea typeface="UD デジタル 教科書体 NK-R" panose="02020400000000000000" pitchFamily="18" charset="-128"/>
              </a:rPr>
              <a:t>】</a:t>
            </a:r>
            <a:endParaRPr lang="en-US" altLang="ja-JP" sz="1600" b="1" cap="none" spc="0" dirty="0">
              <a:ln w="0"/>
              <a:solidFill>
                <a:schemeClr val="accent1">
                  <a:lumMod val="75000"/>
                </a:schemeClr>
              </a:solidFill>
              <a:latin typeface="UD デジタル 教科書体 NK-R" panose="02020400000000000000" pitchFamily="18" charset="-128"/>
              <a:ea typeface="UD デジタル 教科書体 NK-R" panose="02020400000000000000" pitchFamily="18" charset="-128"/>
            </a:endParaRPr>
          </a:p>
          <a:p>
            <a:r>
              <a:rPr lang="ja-JP" altLang="en-US" sz="1600" b="1" dirty="0" smtClean="0">
                <a:ln w="0"/>
                <a:solidFill>
                  <a:schemeClr val="accent1">
                    <a:lumMod val="75000"/>
                  </a:schemeClr>
                </a:solidFill>
                <a:latin typeface="UD デジタル 教科書体 NK-R" panose="02020400000000000000" pitchFamily="18" charset="-128"/>
                <a:ea typeface="UD デジタル 教科書体 NK-R" panose="02020400000000000000" pitchFamily="18" charset="-128"/>
              </a:rPr>
              <a:t>・□□川（○○市▲▲地内）</a:t>
            </a:r>
            <a:endParaRPr lang="en-US" altLang="ja-JP" sz="1600" b="1" dirty="0" smtClean="0">
              <a:ln w="0"/>
              <a:solidFill>
                <a:schemeClr val="accent1">
                  <a:lumMod val="75000"/>
                </a:schemeClr>
              </a:solidFill>
              <a:latin typeface="UD デジタル 教科書体 NK-R" panose="02020400000000000000" pitchFamily="18" charset="-128"/>
              <a:ea typeface="UD デジタル 教科書体 NK-R" panose="02020400000000000000" pitchFamily="18" charset="-128"/>
            </a:endParaRPr>
          </a:p>
          <a:p>
            <a:r>
              <a:rPr lang="ja-JP" altLang="en-US" sz="1600" b="1" cap="none" spc="0" dirty="0" smtClean="0">
                <a:ln w="0"/>
                <a:solidFill>
                  <a:schemeClr val="accent1">
                    <a:lumMod val="75000"/>
                  </a:schemeClr>
                </a:solidFill>
                <a:latin typeface="UD デジタル 教科書体 NK-R" panose="02020400000000000000" pitchFamily="18" charset="-128"/>
                <a:ea typeface="UD デジタル 教科書体 NK-R" panose="02020400000000000000" pitchFamily="18" charset="-128"/>
              </a:rPr>
              <a:t>・涸沼（○○市△△地内）</a:t>
            </a:r>
            <a:endParaRPr lang="en-US" altLang="ja-JP" sz="1600" b="1" cap="none" spc="0" dirty="0">
              <a:ln w="0"/>
              <a:solidFill>
                <a:schemeClr val="accent1">
                  <a:lumMod val="75000"/>
                </a:schemeClr>
              </a:solidFill>
              <a:latin typeface="UD デジタル 教科書体 NK-R" panose="02020400000000000000" pitchFamily="18" charset="-128"/>
              <a:ea typeface="UD デジタル 教科書体 NK-R" panose="02020400000000000000" pitchFamily="18" charset="-128"/>
            </a:endParaRPr>
          </a:p>
          <a:p>
            <a:r>
              <a:rPr lang="ja-JP" altLang="en-US" sz="1600" b="1" dirty="0" smtClean="0">
                <a:ln w="0"/>
                <a:solidFill>
                  <a:schemeClr val="accent1">
                    <a:lumMod val="75000"/>
                  </a:schemeClr>
                </a:solidFill>
                <a:latin typeface="UD デジタル 教科書体 NK-R" panose="02020400000000000000" pitchFamily="18" charset="-128"/>
                <a:ea typeface="UD デジタル 教科書体 NK-R" panose="02020400000000000000" pitchFamily="18" charset="-128"/>
              </a:rPr>
              <a:t>・霞ヶ浦（□□市▼▼地内）</a:t>
            </a:r>
            <a:endParaRPr lang="en-US" altLang="ja-JP" sz="1600" b="1" dirty="0" smtClean="0">
              <a:ln w="0"/>
              <a:solidFill>
                <a:schemeClr val="accent1">
                  <a:lumMod val="75000"/>
                </a:schemeClr>
              </a:solidFill>
              <a:latin typeface="UD デジタル 教科書体 NK-R" panose="02020400000000000000" pitchFamily="18" charset="-128"/>
              <a:ea typeface="UD デジタル 教科書体 NK-R" panose="02020400000000000000" pitchFamily="18" charset="-128"/>
            </a:endParaRPr>
          </a:p>
          <a:p>
            <a:r>
              <a:rPr lang="ja-JP" altLang="en-US" sz="1600" b="1" cap="none" spc="0" dirty="0" smtClean="0">
                <a:ln w="0"/>
                <a:solidFill>
                  <a:schemeClr val="accent1">
                    <a:lumMod val="75000"/>
                  </a:schemeClr>
                </a:solidFill>
                <a:latin typeface="UD デジタル 教科書体 NK-R" panose="02020400000000000000" pitchFamily="18" charset="-128"/>
                <a:ea typeface="UD デジタル 教科書体 NK-R" panose="02020400000000000000" pitchFamily="18" charset="-128"/>
              </a:rPr>
              <a:t>ほか</a:t>
            </a:r>
            <a:endParaRPr lang="en-US" altLang="ja-JP" sz="1600" b="1" cap="none" spc="0" dirty="0">
              <a:ln w="0"/>
              <a:solidFill>
                <a:schemeClr val="accent1">
                  <a:lumMod val="75000"/>
                </a:schemeClr>
              </a:solidFill>
              <a:latin typeface="UD デジタル 教科書体 NK-R" panose="02020400000000000000" pitchFamily="18" charset="-128"/>
              <a:ea typeface="UD デジタル 教科書体 NK-R" panose="02020400000000000000" pitchFamily="18" charset="-128"/>
            </a:endParaRPr>
          </a:p>
          <a:p>
            <a:endParaRPr lang="en-US" altLang="ja-JP" sz="1600" b="1" cap="none" spc="0" dirty="0" smtClean="0">
              <a:ln w="0"/>
              <a:solidFill>
                <a:schemeClr val="accent1">
                  <a:lumMod val="75000"/>
                </a:schemeClr>
              </a:solidFill>
              <a:latin typeface="UD デジタル 教科書体 NK-R" panose="02020400000000000000" pitchFamily="18" charset="-128"/>
              <a:ea typeface="UD デジタル 教科書体 NK-R" panose="02020400000000000000" pitchFamily="18" charset="-128"/>
            </a:endParaRPr>
          </a:p>
          <a:p>
            <a:endParaRPr lang="en-US" altLang="ja-JP" sz="1600" b="1" dirty="0">
              <a:ln w="0"/>
              <a:solidFill>
                <a:schemeClr val="accent1">
                  <a:lumMod val="75000"/>
                </a:schemeClr>
              </a:solidFill>
              <a:latin typeface="UD デジタル 教科書体 NK-R" panose="02020400000000000000" pitchFamily="18" charset="-128"/>
              <a:ea typeface="UD デジタル 教科書体 NK-R" panose="02020400000000000000" pitchFamily="18" charset="-128"/>
            </a:endParaRPr>
          </a:p>
        </p:txBody>
      </p:sp>
      <p:sp>
        <p:nvSpPr>
          <p:cNvPr id="10" name="正方形/長方形 9"/>
          <p:cNvSpPr/>
          <p:nvPr/>
        </p:nvSpPr>
        <p:spPr>
          <a:xfrm>
            <a:off x="3542303" y="3313712"/>
            <a:ext cx="3226244" cy="1815882"/>
          </a:xfrm>
          <a:prstGeom prst="rect">
            <a:avLst/>
          </a:prstGeom>
          <a:solidFill>
            <a:schemeClr val="bg1"/>
          </a:solidFill>
          <a:ln w="38100">
            <a:solidFill>
              <a:schemeClr val="accent1">
                <a:lumMod val="60000"/>
                <a:lumOff val="40000"/>
              </a:schemeClr>
            </a:solidFill>
          </a:ln>
        </p:spPr>
        <p:txBody>
          <a:bodyPr wrap="square" lIns="91440" tIns="45720" rIns="91440" bIns="45720">
            <a:spAutoFit/>
          </a:bodyPr>
          <a:lstStyle/>
          <a:p>
            <a:r>
              <a:rPr lang="en-US" altLang="ja-JP" sz="1600" b="1" cap="none" spc="0" dirty="0" smtClean="0">
                <a:ln w="0"/>
                <a:solidFill>
                  <a:schemeClr val="accent1">
                    <a:lumMod val="75000"/>
                  </a:schemeClr>
                </a:solidFill>
                <a:latin typeface="UD デジタル 教科書体 NK-R" panose="02020400000000000000" pitchFamily="18" charset="-128"/>
                <a:ea typeface="UD デジタル 教科書体 NK-R" panose="02020400000000000000" pitchFamily="18" charset="-128"/>
              </a:rPr>
              <a:t>【</a:t>
            </a:r>
            <a:r>
              <a:rPr lang="ja-JP" altLang="en-US" sz="1600" b="1" dirty="0">
                <a:ln w="0"/>
                <a:solidFill>
                  <a:schemeClr val="accent1">
                    <a:lumMod val="75000"/>
                  </a:schemeClr>
                </a:solidFill>
                <a:latin typeface="UD デジタル 教科書体 NK-R" panose="02020400000000000000" pitchFamily="18" charset="-128"/>
                <a:ea typeface="UD デジタル 教科書体 NK-R" panose="02020400000000000000" pitchFamily="18" charset="-128"/>
              </a:rPr>
              <a:t>寄付</a:t>
            </a:r>
            <a:r>
              <a:rPr lang="ja-JP" altLang="en-US" sz="1600" b="1" dirty="0" smtClean="0">
                <a:ln w="0"/>
                <a:solidFill>
                  <a:schemeClr val="accent1">
                    <a:lumMod val="75000"/>
                  </a:schemeClr>
                </a:solidFill>
                <a:latin typeface="UD デジタル 教科書体 NK-R" panose="02020400000000000000" pitchFamily="18" charset="-128"/>
                <a:ea typeface="UD デジタル 教科書体 NK-R" panose="02020400000000000000" pitchFamily="18" charset="-128"/>
              </a:rPr>
              <a:t>金の主な用途</a:t>
            </a:r>
            <a:r>
              <a:rPr lang="en-US" altLang="ja-JP" sz="1600" b="1" cap="none" spc="0" dirty="0" smtClean="0">
                <a:ln w="0"/>
                <a:solidFill>
                  <a:schemeClr val="accent1">
                    <a:lumMod val="75000"/>
                  </a:schemeClr>
                </a:solidFill>
                <a:latin typeface="UD デジタル 教科書体 NK-R" panose="02020400000000000000" pitchFamily="18" charset="-128"/>
                <a:ea typeface="UD デジタル 教科書体 NK-R" panose="02020400000000000000" pitchFamily="18" charset="-128"/>
              </a:rPr>
              <a:t>】</a:t>
            </a:r>
            <a:endParaRPr lang="en-US" altLang="ja-JP" sz="1600" b="1" cap="none" spc="0" dirty="0">
              <a:ln w="0"/>
              <a:solidFill>
                <a:schemeClr val="accent1">
                  <a:lumMod val="75000"/>
                </a:schemeClr>
              </a:solidFill>
              <a:latin typeface="UD デジタル 教科書体 NK-R" panose="02020400000000000000" pitchFamily="18" charset="-128"/>
              <a:ea typeface="UD デジタル 教科書体 NK-R" panose="02020400000000000000" pitchFamily="18" charset="-128"/>
            </a:endParaRPr>
          </a:p>
          <a:p>
            <a:r>
              <a:rPr lang="ja-JP" altLang="en-US" sz="1600" b="1" dirty="0" smtClean="0">
                <a:ln w="0"/>
                <a:solidFill>
                  <a:schemeClr val="accent1">
                    <a:lumMod val="75000"/>
                  </a:schemeClr>
                </a:solidFill>
                <a:latin typeface="UD デジタル 教科書体 NK-R" panose="02020400000000000000" pitchFamily="18" charset="-128"/>
                <a:ea typeface="UD デジタル 教科書体 NK-R" panose="02020400000000000000" pitchFamily="18" charset="-128"/>
              </a:rPr>
              <a:t>・学習用虫捕りあみ、虫捕りかご</a:t>
            </a:r>
            <a:endParaRPr lang="en-US" altLang="ja-JP" sz="1600" b="1" dirty="0" smtClean="0">
              <a:ln w="0"/>
              <a:solidFill>
                <a:schemeClr val="accent1">
                  <a:lumMod val="75000"/>
                </a:schemeClr>
              </a:solidFill>
              <a:latin typeface="UD デジタル 教科書体 NK-R" panose="02020400000000000000" pitchFamily="18" charset="-128"/>
              <a:ea typeface="UD デジタル 教科書体 NK-R" panose="02020400000000000000" pitchFamily="18" charset="-128"/>
            </a:endParaRPr>
          </a:p>
          <a:p>
            <a:r>
              <a:rPr lang="ja-JP" altLang="en-US" sz="1600" b="1" cap="none" spc="0" dirty="0" smtClean="0">
                <a:ln w="0"/>
                <a:solidFill>
                  <a:schemeClr val="accent1">
                    <a:lumMod val="75000"/>
                  </a:schemeClr>
                </a:solidFill>
                <a:latin typeface="UD デジタル 教科書体 NK-R" panose="02020400000000000000" pitchFamily="18" charset="-128"/>
                <a:ea typeface="UD デジタル 教科書体 NK-R" panose="02020400000000000000" pitchFamily="18" charset="-128"/>
              </a:rPr>
              <a:t>・チラシ作成などの広告費</a:t>
            </a:r>
            <a:endParaRPr lang="en-US" altLang="ja-JP" sz="1600" b="1" cap="none" spc="0" dirty="0">
              <a:ln w="0"/>
              <a:solidFill>
                <a:schemeClr val="accent1">
                  <a:lumMod val="75000"/>
                </a:schemeClr>
              </a:solidFill>
              <a:latin typeface="UD デジタル 教科書体 NK-R" panose="02020400000000000000" pitchFamily="18" charset="-128"/>
              <a:ea typeface="UD デジタル 教科書体 NK-R" panose="02020400000000000000" pitchFamily="18" charset="-128"/>
            </a:endParaRPr>
          </a:p>
          <a:p>
            <a:endParaRPr lang="en-US" altLang="ja-JP" sz="1600" b="1" dirty="0" smtClean="0">
              <a:ln w="0"/>
              <a:solidFill>
                <a:schemeClr val="accent1">
                  <a:lumMod val="75000"/>
                </a:schemeClr>
              </a:solidFill>
              <a:latin typeface="UD デジタル 教科書体 NK-R" panose="02020400000000000000" pitchFamily="18" charset="-128"/>
              <a:ea typeface="UD デジタル 教科書体 NK-R" panose="02020400000000000000" pitchFamily="18" charset="-128"/>
            </a:endParaRPr>
          </a:p>
          <a:p>
            <a:endParaRPr lang="en-US" altLang="ja-JP" sz="1600" b="1" cap="none" spc="0" dirty="0">
              <a:ln w="0"/>
              <a:solidFill>
                <a:schemeClr val="accent1">
                  <a:lumMod val="75000"/>
                </a:schemeClr>
              </a:solidFill>
              <a:latin typeface="UD デジタル 教科書体 NK-R" panose="02020400000000000000" pitchFamily="18" charset="-128"/>
              <a:ea typeface="UD デジタル 教科書体 NK-R" panose="02020400000000000000" pitchFamily="18" charset="-128"/>
            </a:endParaRPr>
          </a:p>
          <a:p>
            <a:endParaRPr lang="en-US" altLang="ja-JP" sz="1600" b="1" cap="none" spc="0" dirty="0" smtClean="0">
              <a:ln w="0"/>
              <a:solidFill>
                <a:schemeClr val="accent1">
                  <a:lumMod val="75000"/>
                </a:schemeClr>
              </a:solidFill>
              <a:latin typeface="UD デジタル 教科書体 NK-R" panose="02020400000000000000" pitchFamily="18" charset="-128"/>
              <a:ea typeface="UD デジタル 教科書体 NK-R" panose="02020400000000000000" pitchFamily="18" charset="-128"/>
            </a:endParaRPr>
          </a:p>
          <a:p>
            <a:endParaRPr lang="en-US" altLang="ja-JP" sz="1600" b="1" dirty="0">
              <a:ln w="0"/>
              <a:solidFill>
                <a:schemeClr val="accent1">
                  <a:lumMod val="75000"/>
                </a:schemeClr>
              </a:solidFill>
              <a:latin typeface="UD デジタル 教科書体 NK-R" panose="02020400000000000000" pitchFamily="18" charset="-128"/>
              <a:ea typeface="UD デジタル 教科書体 NK-R" panose="02020400000000000000" pitchFamily="18" charset="-128"/>
            </a:endParaRPr>
          </a:p>
        </p:txBody>
      </p:sp>
      <p:sp>
        <p:nvSpPr>
          <p:cNvPr id="11" name="正方形/長方形 10"/>
          <p:cNvSpPr/>
          <p:nvPr/>
        </p:nvSpPr>
        <p:spPr>
          <a:xfrm>
            <a:off x="89451" y="5359644"/>
            <a:ext cx="3226244" cy="2062103"/>
          </a:xfrm>
          <a:prstGeom prst="rect">
            <a:avLst/>
          </a:prstGeom>
          <a:solidFill>
            <a:schemeClr val="bg1"/>
          </a:solidFill>
          <a:ln w="38100">
            <a:solidFill>
              <a:schemeClr val="accent1">
                <a:lumMod val="60000"/>
                <a:lumOff val="40000"/>
              </a:schemeClr>
            </a:solidFill>
          </a:ln>
        </p:spPr>
        <p:txBody>
          <a:bodyPr wrap="square" lIns="91440" tIns="45720" rIns="91440" bIns="45720">
            <a:spAutoFit/>
          </a:bodyPr>
          <a:lstStyle/>
          <a:p>
            <a:r>
              <a:rPr lang="en-US" altLang="ja-JP" sz="1600" b="1" cap="none" spc="0" dirty="0" smtClean="0">
                <a:ln w="0"/>
                <a:solidFill>
                  <a:schemeClr val="accent1">
                    <a:lumMod val="75000"/>
                  </a:schemeClr>
                </a:solidFill>
                <a:latin typeface="UD デジタル 教科書体 NK-R" panose="02020400000000000000" pitchFamily="18" charset="-128"/>
                <a:ea typeface="UD デジタル 教科書体 NK-R" panose="02020400000000000000" pitchFamily="18" charset="-128"/>
              </a:rPr>
              <a:t>【</a:t>
            </a:r>
            <a:r>
              <a:rPr lang="ja-JP" altLang="en-US" sz="1600" b="1" dirty="0">
                <a:ln w="0"/>
                <a:solidFill>
                  <a:schemeClr val="accent1">
                    <a:lumMod val="75000"/>
                  </a:schemeClr>
                </a:solidFill>
                <a:latin typeface="UD デジタル 教科書体 NK-R" panose="02020400000000000000" pitchFamily="18" charset="-128"/>
                <a:ea typeface="UD デジタル 教科書体 NK-R" panose="02020400000000000000" pitchFamily="18" charset="-128"/>
              </a:rPr>
              <a:t>企業との連携</a:t>
            </a:r>
            <a:r>
              <a:rPr lang="en-US" altLang="ja-JP" sz="1600" b="1" cap="none" spc="0" dirty="0" smtClean="0">
                <a:ln w="0"/>
                <a:solidFill>
                  <a:schemeClr val="accent1">
                    <a:lumMod val="75000"/>
                  </a:schemeClr>
                </a:solidFill>
                <a:latin typeface="UD デジタル 教科書体 NK-R" panose="02020400000000000000" pitchFamily="18" charset="-128"/>
                <a:ea typeface="UD デジタル 教科書体 NK-R" panose="02020400000000000000" pitchFamily="18" charset="-128"/>
              </a:rPr>
              <a:t>】</a:t>
            </a:r>
            <a:endParaRPr lang="en-US" altLang="ja-JP" sz="1600" b="1" cap="none" spc="0" dirty="0">
              <a:ln w="0"/>
              <a:solidFill>
                <a:schemeClr val="accent1">
                  <a:lumMod val="75000"/>
                </a:schemeClr>
              </a:solidFill>
              <a:latin typeface="UD デジタル 教科書体 NK-R" panose="02020400000000000000" pitchFamily="18" charset="-128"/>
              <a:ea typeface="UD デジタル 教科書体 NK-R" panose="02020400000000000000" pitchFamily="18" charset="-128"/>
            </a:endParaRPr>
          </a:p>
          <a:p>
            <a:r>
              <a:rPr lang="ja-JP" altLang="en-US" sz="1600" b="1" dirty="0" smtClean="0">
                <a:ln w="0"/>
                <a:solidFill>
                  <a:schemeClr val="accent1">
                    <a:lumMod val="75000"/>
                  </a:schemeClr>
                </a:solidFill>
                <a:latin typeface="UD デジタル 教科書体 NK-R" panose="02020400000000000000" pitchFamily="18" charset="-128"/>
                <a:ea typeface="UD デジタル 教科書体 NK-R" panose="02020400000000000000" pitchFamily="18" charset="-128"/>
              </a:rPr>
              <a:t>・各種活動に関して、ボランティアスタッフとしての参加が可能です。</a:t>
            </a:r>
            <a:endParaRPr lang="en-US" altLang="ja-JP" sz="1600" b="1" dirty="0" smtClean="0">
              <a:ln w="0"/>
              <a:solidFill>
                <a:schemeClr val="accent1">
                  <a:lumMod val="75000"/>
                </a:schemeClr>
              </a:solidFill>
              <a:latin typeface="UD デジタル 教科書体 NK-R" panose="02020400000000000000" pitchFamily="18" charset="-128"/>
              <a:ea typeface="UD デジタル 教科書体 NK-R" panose="02020400000000000000" pitchFamily="18" charset="-128"/>
            </a:endParaRPr>
          </a:p>
          <a:p>
            <a:r>
              <a:rPr lang="ja-JP" altLang="en-US" sz="1600" b="1" cap="none" spc="0" dirty="0" smtClean="0">
                <a:ln w="0"/>
                <a:solidFill>
                  <a:schemeClr val="accent1">
                    <a:lumMod val="75000"/>
                  </a:schemeClr>
                </a:solidFill>
                <a:latin typeface="UD デジタル 教科書体 NK-R" panose="02020400000000000000" pitchFamily="18" charset="-128"/>
                <a:ea typeface="UD デジタル 教科書体 NK-R" panose="02020400000000000000" pitchFamily="18" charset="-128"/>
              </a:rPr>
              <a:t>・また、環境学習体験会で企業様ブースを設置していただくことも可能です。</a:t>
            </a:r>
            <a:endParaRPr lang="en-US" altLang="ja-JP" sz="1600" b="1" cap="none" spc="0" dirty="0">
              <a:ln w="0"/>
              <a:solidFill>
                <a:schemeClr val="accent1">
                  <a:lumMod val="75000"/>
                </a:schemeClr>
              </a:solidFill>
              <a:latin typeface="UD デジタル 教科書体 NK-R" panose="02020400000000000000" pitchFamily="18" charset="-128"/>
              <a:ea typeface="UD デジタル 教科書体 NK-R" panose="02020400000000000000" pitchFamily="18" charset="-128"/>
            </a:endParaRPr>
          </a:p>
          <a:p>
            <a:endParaRPr lang="en-US" altLang="ja-JP" sz="1600" b="1" cap="none" spc="0" dirty="0" smtClean="0">
              <a:ln w="0"/>
              <a:solidFill>
                <a:schemeClr val="accent1">
                  <a:lumMod val="75000"/>
                </a:schemeClr>
              </a:solidFill>
              <a:latin typeface="UD デジタル 教科書体 NK-R" panose="02020400000000000000" pitchFamily="18" charset="-128"/>
              <a:ea typeface="UD デジタル 教科書体 NK-R" panose="02020400000000000000" pitchFamily="18" charset="-128"/>
            </a:endParaRPr>
          </a:p>
          <a:p>
            <a:endParaRPr lang="en-US" altLang="ja-JP" sz="1600" b="1" dirty="0">
              <a:ln w="0"/>
              <a:solidFill>
                <a:schemeClr val="accent1">
                  <a:lumMod val="75000"/>
                </a:schemeClr>
              </a:solidFill>
              <a:latin typeface="UD デジタル 教科書体 NK-R" panose="02020400000000000000" pitchFamily="18" charset="-128"/>
              <a:ea typeface="UD デジタル 教科書体 NK-R" panose="02020400000000000000" pitchFamily="18" charset="-128"/>
            </a:endParaRPr>
          </a:p>
        </p:txBody>
      </p:sp>
      <p:sp>
        <p:nvSpPr>
          <p:cNvPr id="12" name="正方形/長方形 11"/>
          <p:cNvSpPr/>
          <p:nvPr/>
        </p:nvSpPr>
        <p:spPr>
          <a:xfrm>
            <a:off x="3542303" y="5359643"/>
            <a:ext cx="3226244" cy="2062103"/>
          </a:xfrm>
          <a:prstGeom prst="rect">
            <a:avLst/>
          </a:prstGeom>
          <a:solidFill>
            <a:schemeClr val="bg1"/>
          </a:solidFill>
          <a:ln w="9525">
            <a:solidFill>
              <a:schemeClr val="tx1"/>
            </a:solidFill>
            <a:prstDash val="sysDot"/>
          </a:ln>
        </p:spPr>
        <p:txBody>
          <a:bodyPr wrap="square" lIns="91440" tIns="45720" rIns="91440" bIns="45720" anchor="ctr">
            <a:spAutoFit/>
          </a:bodyPr>
          <a:lstStyle/>
          <a:p>
            <a:pPr algn="ctr"/>
            <a:endParaRPr lang="en-US" altLang="ja-JP" sz="1600" b="1" dirty="0" smtClean="0">
              <a:ln w="0"/>
              <a:latin typeface="UD デジタル 教科書体 NK-R" panose="02020400000000000000" pitchFamily="18" charset="-128"/>
              <a:ea typeface="UD デジタル 教科書体 NK-R" panose="02020400000000000000" pitchFamily="18" charset="-128"/>
            </a:endParaRPr>
          </a:p>
          <a:p>
            <a:pPr algn="ctr"/>
            <a:endParaRPr lang="en-US" altLang="ja-JP" sz="1600" b="1" dirty="0">
              <a:ln w="0"/>
              <a:latin typeface="UD デジタル 教科書体 NK-R" panose="02020400000000000000" pitchFamily="18" charset="-128"/>
              <a:ea typeface="UD デジタル 教科書体 NK-R" panose="02020400000000000000" pitchFamily="18" charset="-128"/>
            </a:endParaRPr>
          </a:p>
          <a:p>
            <a:pPr algn="ctr"/>
            <a:endParaRPr lang="en-US" altLang="ja-JP" sz="1600" b="1" dirty="0" smtClean="0">
              <a:ln w="0"/>
              <a:latin typeface="UD デジタル 教科書体 NK-R" panose="02020400000000000000" pitchFamily="18" charset="-128"/>
              <a:ea typeface="UD デジタル 教科書体 NK-R" panose="02020400000000000000" pitchFamily="18" charset="-128"/>
            </a:endParaRPr>
          </a:p>
          <a:p>
            <a:pPr algn="ctr"/>
            <a:r>
              <a:rPr lang="ja-JP" altLang="en-US" sz="1600" b="1" dirty="0" smtClean="0">
                <a:ln w="0"/>
                <a:solidFill>
                  <a:schemeClr val="bg1">
                    <a:lumMod val="50000"/>
                  </a:schemeClr>
                </a:solidFill>
                <a:latin typeface="UD デジタル 教科書体 NK-R" panose="02020400000000000000" pitchFamily="18" charset="-128"/>
                <a:ea typeface="UD デジタル 教科書体 NK-R" panose="02020400000000000000" pitchFamily="18" charset="-128"/>
              </a:rPr>
              <a:t>活動</a:t>
            </a:r>
            <a:r>
              <a:rPr lang="ja-JP" altLang="en-US" sz="1600" b="1" dirty="0">
                <a:ln w="0"/>
                <a:solidFill>
                  <a:schemeClr val="bg1">
                    <a:lumMod val="50000"/>
                  </a:schemeClr>
                </a:solidFill>
                <a:latin typeface="UD デジタル 教科書体 NK-R" panose="02020400000000000000" pitchFamily="18" charset="-128"/>
                <a:ea typeface="UD デジタル 教科書体 NK-R" panose="02020400000000000000" pitchFamily="18" charset="-128"/>
              </a:rPr>
              <a:t>の様子が分かる</a:t>
            </a:r>
            <a:r>
              <a:rPr lang="ja-JP" altLang="en-US" sz="1600" b="1" dirty="0" smtClean="0">
                <a:ln w="0"/>
                <a:solidFill>
                  <a:schemeClr val="bg1">
                    <a:lumMod val="50000"/>
                  </a:schemeClr>
                </a:solidFill>
                <a:latin typeface="UD デジタル 教科書体 NK-R" panose="02020400000000000000" pitchFamily="18" charset="-128"/>
                <a:ea typeface="UD デジタル 教科書体 NK-R" panose="02020400000000000000" pitchFamily="18" charset="-128"/>
              </a:rPr>
              <a:t>写真</a:t>
            </a:r>
            <a:endParaRPr lang="en-US" altLang="ja-JP" sz="1600" b="1" dirty="0" smtClean="0">
              <a:ln w="0"/>
              <a:solidFill>
                <a:schemeClr val="bg1">
                  <a:lumMod val="50000"/>
                </a:schemeClr>
              </a:solidFill>
              <a:latin typeface="UD デジタル 教科書体 NK-R" panose="02020400000000000000" pitchFamily="18" charset="-128"/>
              <a:ea typeface="UD デジタル 教科書体 NK-R" panose="02020400000000000000" pitchFamily="18" charset="-128"/>
            </a:endParaRPr>
          </a:p>
          <a:p>
            <a:pPr algn="ctr"/>
            <a:endParaRPr lang="en-US" altLang="ja-JP" sz="1600" b="1" cap="none" spc="0" dirty="0" smtClean="0">
              <a:ln w="0"/>
              <a:latin typeface="UD デジタル 教科書体 NK-R" panose="02020400000000000000" pitchFamily="18" charset="-128"/>
              <a:ea typeface="UD デジタル 教科書体 NK-R" panose="02020400000000000000" pitchFamily="18" charset="-128"/>
            </a:endParaRPr>
          </a:p>
          <a:p>
            <a:pPr algn="ctr"/>
            <a:endParaRPr lang="en-US" altLang="ja-JP" sz="1600" b="1" dirty="0">
              <a:ln w="0"/>
              <a:latin typeface="UD デジタル 教科書体 NK-R" panose="02020400000000000000" pitchFamily="18" charset="-128"/>
              <a:ea typeface="UD デジタル 教科書体 NK-R" panose="02020400000000000000" pitchFamily="18" charset="-128"/>
            </a:endParaRPr>
          </a:p>
          <a:p>
            <a:pPr algn="ctr"/>
            <a:endParaRPr lang="en-US" altLang="ja-JP" sz="1600" b="1" cap="none" spc="0" dirty="0">
              <a:ln w="0"/>
              <a:latin typeface="UD デジタル 教科書体 NK-R" panose="02020400000000000000" pitchFamily="18" charset="-128"/>
              <a:ea typeface="UD デジタル 教科書体 NK-R" panose="02020400000000000000" pitchFamily="18" charset="-128"/>
            </a:endParaRPr>
          </a:p>
          <a:p>
            <a:pPr algn="ctr"/>
            <a:endParaRPr lang="en-US" altLang="ja-JP" sz="1600" b="1" cap="none" spc="0" dirty="0">
              <a:ln w="0"/>
              <a:latin typeface="UD デジタル 教科書体 NK-R" panose="02020400000000000000" pitchFamily="18" charset="-128"/>
              <a:ea typeface="UD デジタル 教科書体 NK-R" panose="02020400000000000000" pitchFamily="18" charset="-128"/>
            </a:endParaRPr>
          </a:p>
        </p:txBody>
      </p:sp>
      <p:sp>
        <p:nvSpPr>
          <p:cNvPr id="13" name="正方形/長方形 12"/>
          <p:cNvSpPr/>
          <p:nvPr/>
        </p:nvSpPr>
        <p:spPr>
          <a:xfrm>
            <a:off x="5526156" y="83546"/>
            <a:ext cx="1146313" cy="369332"/>
          </a:xfrm>
          <a:prstGeom prst="rect">
            <a:avLst/>
          </a:prstGeom>
          <a:solidFill>
            <a:schemeClr val="bg1"/>
          </a:solidFill>
          <a:ln w="15875">
            <a:solidFill>
              <a:srgbClr val="FF0000"/>
            </a:solidFill>
          </a:ln>
        </p:spPr>
        <p:txBody>
          <a:bodyPr wrap="square" lIns="91440" tIns="45720" rIns="91440" bIns="45720">
            <a:spAutoFit/>
          </a:bodyPr>
          <a:lstStyle/>
          <a:p>
            <a:pPr algn="ctr"/>
            <a:r>
              <a:rPr lang="ja-JP" altLang="en-US" dirty="0">
                <a:ln w="0"/>
                <a:solidFill>
                  <a:srgbClr val="FF0000"/>
                </a:solidFill>
                <a:latin typeface="UD デジタル 教科書体 NK-R" panose="02020400000000000000" pitchFamily="18" charset="-128"/>
                <a:ea typeface="UD デジタル 教科書体 NK-R" panose="02020400000000000000" pitchFamily="18" charset="-128"/>
              </a:rPr>
              <a:t>記入例</a:t>
            </a:r>
            <a:endParaRPr lang="ja-JP" altLang="en-US" sz="2000" b="0" cap="none" spc="0" dirty="0">
              <a:ln w="0"/>
              <a:solidFill>
                <a:srgbClr val="FF0000"/>
              </a:solidFill>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176225707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81</TotalTime>
  <Words>368</Words>
  <Application>Microsoft Office PowerPoint</Application>
  <PresentationFormat>画面に合わせる (4:3)</PresentationFormat>
  <Paragraphs>70</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UD デジタル 教科書体 NK-R</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協働G</dc:creator>
  <cp:lastModifiedBy>Administrator</cp:lastModifiedBy>
  <cp:revision>8</cp:revision>
  <dcterms:created xsi:type="dcterms:W3CDTF">2025-03-14T01:22:39Z</dcterms:created>
  <dcterms:modified xsi:type="dcterms:W3CDTF">2025-03-24T05:22:51Z</dcterms:modified>
</cp:coreProperties>
</file>