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7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453"/>
    <a:srgbClr val="F6C25A"/>
    <a:srgbClr val="F6AC5A"/>
    <a:srgbClr val="CCCCFF"/>
    <a:srgbClr val="99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6041" y="1788454"/>
            <a:ext cx="6793499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7425" y="3956281"/>
            <a:ext cx="555073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1697" y="6453386"/>
            <a:ext cx="1306455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76342CC-3497-421F-9ADB-630ED8EED128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9545" y="6453386"/>
            <a:ext cx="5706494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87430" y="6453386"/>
            <a:ext cx="1296987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611697" y="744470"/>
            <a:ext cx="8672721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0035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4425" y="2295527"/>
            <a:ext cx="7800975" cy="35718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42CC-3497-421F-9ADB-630ED8EED128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56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4197" y="624156"/>
            <a:ext cx="1615196" cy="524324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4425" y="624156"/>
            <a:ext cx="6201569" cy="524324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42CC-3497-421F-9ADB-630ED8EED128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131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42CC-3497-421F-9ADB-630ED8EED128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17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583" y="1301362"/>
            <a:ext cx="7810539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583" y="4216328"/>
            <a:ext cx="7810539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0363" y="6453386"/>
            <a:ext cx="1318208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6342CC-3497-421F-9ADB-630ED8EED128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9754" y="6453386"/>
            <a:ext cx="5706494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87430" y="6453386"/>
            <a:ext cx="129698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623470" y="1685652"/>
            <a:ext cx="2660948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623470" y="1685652"/>
            <a:ext cx="2660948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39792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4425" y="2286001"/>
            <a:ext cx="3613827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1890" y="2286001"/>
            <a:ext cx="3613827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42CC-3497-421F-9ADB-630ED8EED128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73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425" y="685800"/>
            <a:ext cx="7800975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5" y="2340230"/>
            <a:ext cx="3613827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4425" y="3305209"/>
            <a:ext cx="3613826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1573" y="2349754"/>
            <a:ext cx="3613827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1573" y="3305209"/>
            <a:ext cx="3613827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42CC-3497-421F-9ADB-630ED8EED128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79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42CC-3497-421F-9ADB-630ED8EED128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60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42CC-3497-421F-9ADB-630ED8EED128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61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430911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169" y="685800"/>
            <a:ext cx="3132773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016" y="685801"/>
            <a:ext cx="4234815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169" y="2856344"/>
            <a:ext cx="3132773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8169" y="6453386"/>
            <a:ext cx="97871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6342CC-3497-421F-9ADB-630ED8EED128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92330" y="6453386"/>
            <a:ext cx="1928611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30052" y="6453386"/>
            <a:ext cx="129698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4309110" y="376"/>
            <a:ext cx="1857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309110" y="376"/>
            <a:ext cx="1857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075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430911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169" y="685800"/>
            <a:ext cx="3132773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94847" y="2"/>
            <a:ext cx="5411153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169" y="2855968"/>
            <a:ext cx="3132773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8169" y="6453386"/>
            <a:ext cx="97871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6342CC-3497-421F-9ADB-630ED8EED128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92330" y="6453386"/>
            <a:ext cx="1928611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30052" y="6453386"/>
            <a:ext cx="129698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4309110" y="376"/>
            <a:ext cx="1857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309110" y="376"/>
            <a:ext cx="1857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251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4425" y="685800"/>
            <a:ext cx="7800975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5" y="2286000"/>
            <a:ext cx="7800975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29903" y="6453386"/>
            <a:ext cx="978715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476342CC-3497-421F-9ADB-630ED8EED128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1021" y="6453386"/>
            <a:ext cx="5103175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599" y="6453386"/>
            <a:ext cx="1296987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25723F48-68E7-494C-BA0E-505656A654D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388452" y="376"/>
            <a:ext cx="1857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88452" y="376"/>
            <a:ext cx="18573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776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9" r:id="rId2"/>
    <p:sldLayoutId id="2147484070" r:id="rId3"/>
    <p:sldLayoutId id="2147484071" r:id="rId4"/>
    <p:sldLayoutId id="2147484072" r:id="rId5"/>
    <p:sldLayoutId id="2147484073" r:id="rId6"/>
    <p:sldLayoutId id="2147484074" r:id="rId7"/>
    <p:sldLayoutId id="2147484075" r:id="rId8"/>
    <p:sldLayoutId id="2147484076" r:id="rId9"/>
    <p:sldLayoutId id="2147484077" r:id="rId10"/>
    <p:sldLayoutId id="2147484078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kumimoji="1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kumimoji="1"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13508" y="272929"/>
            <a:ext cx="9327852" cy="430959"/>
          </a:xfrm>
          <a:solidFill>
            <a:srgbClr val="FFC000"/>
          </a:solidFill>
        </p:spPr>
        <p:txBody>
          <a:bodyPr anchor="b">
            <a:normAutofit/>
          </a:bodyPr>
          <a:lstStyle/>
          <a:p>
            <a:pPr algn="ctr"/>
            <a:r>
              <a:rPr lang="ja-JP" altLang="en-US" sz="1846" dirty="0" smtClean="0"/>
              <a:t> </a:t>
            </a:r>
            <a:r>
              <a:rPr lang="ja-JP" altLang="en-US" sz="1846" dirty="0" smtClean="0">
                <a:solidFill>
                  <a:schemeClr val="bg1"/>
                </a:solidFill>
              </a:rPr>
              <a:t>「</a:t>
            </a:r>
            <a:r>
              <a:rPr lang="ja-JP" altLang="en-US" sz="2200" dirty="0" smtClean="0">
                <a:solidFill>
                  <a:schemeClr val="bg1"/>
                </a:solidFill>
              </a:rPr>
              <a:t>働く</a:t>
            </a:r>
            <a:r>
              <a:rPr lang="ja-JP" altLang="en-US" sz="2200" dirty="0">
                <a:solidFill>
                  <a:schemeClr val="bg1"/>
                </a:solidFill>
              </a:rPr>
              <a:t>世代のスポーツ活動支援</a:t>
            </a:r>
            <a:r>
              <a:rPr lang="ja-JP" altLang="en-US" sz="2200" dirty="0" smtClean="0">
                <a:solidFill>
                  <a:schemeClr val="bg1"/>
                </a:solidFill>
              </a:rPr>
              <a:t>事業」の取組事例</a:t>
            </a:r>
            <a:endParaRPr lang="ja-JP" altLang="en-US" sz="1477" dirty="0">
              <a:solidFill>
                <a:schemeClr val="bg1"/>
              </a:solidFill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309396"/>
              </p:ext>
            </p:extLst>
          </p:nvPr>
        </p:nvGraphicFramePr>
        <p:xfrm>
          <a:off x="313508" y="779778"/>
          <a:ext cx="932785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5570">
                  <a:extLst>
                    <a:ext uri="{9D8B030D-6E8A-4147-A177-3AD203B41FA5}">
                      <a16:colId xmlns:a16="http://schemas.microsoft.com/office/drawing/2014/main" val="4151898781"/>
                    </a:ext>
                  </a:extLst>
                </a:gridCol>
                <a:gridCol w="1865570">
                  <a:extLst>
                    <a:ext uri="{9D8B030D-6E8A-4147-A177-3AD203B41FA5}">
                      <a16:colId xmlns:a16="http://schemas.microsoft.com/office/drawing/2014/main" val="838948651"/>
                    </a:ext>
                  </a:extLst>
                </a:gridCol>
                <a:gridCol w="1865570">
                  <a:extLst>
                    <a:ext uri="{9D8B030D-6E8A-4147-A177-3AD203B41FA5}">
                      <a16:colId xmlns:a16="http://schemas.microsoft.com/office/drawing/2014/main" val="1964979816"/>
                    </a:ext>
                  </a:extLst>
                </a:gridCol>
                <a:gridCol w="1865570">
                  <a:extLst>
                    <a:ext uri="{9D8B030D-6E8A-4147-A177-3AD203B41FA5}">
                      <a16:colId xmlns:a16="http://schemas.microsoft.com/office/drawing/2014/main" val="740465011"/>
                    </a:ext>
                  </a:extLst>
                </a:gridCol>
                <a:gridCol w="1865570">
                  <a:extLst>
                    <a:ext uri="{9D8B030D-6E8A-4147-A177-3AD203B41FA5}">
                      <a16:colId xmlns:a16="http://schemas.microsoft.com/office/drawing/2014/main" val="4940976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企業名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45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所在地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45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業種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45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主な事業内容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45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従業員数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453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637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491378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675778"/>
              </p:ext>
            </p:extLst>
          </p:nvPr>
        </p:nvGraphicFramePr>
        <p:xfrm>
          <a:off x="313508" y="1597348"/>
          <a:ext cx="9327850" cy="87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7850">
                  <a:extLst>
                    <a:ext uri="{9D8B030D-6E8A-4147-A177-3AD203B41FA5}">
                      <a16:colId xmlns:a16="http://schemas.microsoft.com/office/drawing/2014/main" val="5464128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取組概要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453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33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756404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104502" y="2546998"/>
            <a:ext cx="2076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主な取組内容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901300"/>
              </p:ext>
            </p:extLst>
          </p:nvPr>
        </p:nvGraphicFramePr>
        <p:xfrm>
          <a:off x="313508" y="2916330"/>
          <a:ext cx="6100355" cy="87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0355">
                  <a:extLst>
                    <a:ext uri="{9D8B030D-6E8A-4147-A177-3AD203B41FA5}">
                      <a16:colId xmlns:a16="http://schemas.microsoft.com/office/drawing/2014/main" val="3807146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●例）○○教室　（参加者：○人）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591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551125"/>
                  </a:ext>
                </a:extLst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25679"/>
              </p:ext>
            </p:extLst>
          </p:nvPr>
        </p:nvGraphicFramePr>
        <p:xfrm>
          <a:off x="313508" y="3941870"/>
          <a:ext cx="6100355" cy="87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0355">
                  <a:extLst>
                    <a:ext uri="{9D8B030D-6E8A-4147-A177-3AD203B41FA5}">
                      <a16:colId xmlns:a16="http://schemas.microsoft.com/office/drawing/2014/main" val="3807146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●例）○○教室　（参加者：○人）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591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551125"/>
                  </a:ext>
                </a:extLst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659089"/>
              </p:ext>
            </p:extLst>
          </p:nvPr>
        </p:nvGraphicFramePr>
        <p:xfrm>
          <a:off x="313508" y="4965749"/>
          <a:ext cx="610035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0355">
                  <a:extLst>
                    <a:ext uri="{9D8B030D-6E8A-4147-A177-3AD203B41FA5}">
                      <a16:colId xmlns:a16="http://schemas.microsoft.com/office/drawing/2014/main" val="3807146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●例）○○教室　（参加者：○人）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591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551125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744125"/>
              </p:ext>
            </p:extLst>
          </p:nvPr>
        </p:nvGraphicFramePr>
        <p:xfrm>
          <a:off x="313507" y="5857548"/>
          <a:ext cx="6100355" cy="87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0355">
                  <a:extLst>
                    <a:ext uri="{9D8B030D-6E8A-4147-A177-3AD203B41FA5}">
                      <a16:colId xmlns:a16="http://schemas.microsoft.com/office/drawing/2014/main" val="3807146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●例）○○教室　（参加者：○人）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591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551125"/>
                  </a:ext>
                </a:extLst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6493209" y="2630898"/>
            <a:ext cx="1515288" cy="1025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kumimoji="1" lang="ja-JP" altLang="en-US" sz="1400" dirty="0" smtClean="0"/>
              <a:t>写真・資料等１</a:t>
            </a:r>
            <a:endParaRPr kumimoji="1" lang="en-US" altLang="ja-JP" sz="14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087844" y="2634211"/>
            <a:ext cx="1553514" cy="1025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kumimoji="1" lang="ja-JP" altLang="en-US" sz="1400" dirty="0" smtClean="0"/>
              <a:t>写真・資料等２</a:t>
            </a:r>
            <a:endParaRPr kumimoji="1" lang="en-US" altLang="ja-JP" sz="1400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493207" y="3675966"/>
            <a:ext cx="1515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タイトル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126065" y="3675966"/>
            <a:ext cx="1515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タイトル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493205" y="4009736"/>
            <a:ext cx="1515290" cy="1025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kumimoji="1" lang="ja-JP" altLang="en-US" sz="1400" dirty="0" smtClean="0"/>
              <a:t>写真・資料等３</a:t>
            </a:r>
            <a:endParaRPr kumimoji="1" lang="en-US" altLang="ja-JP" sz="1400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087837" y="4010110"/>
            <a:ext cx="1553518" cy="1025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kumimoji="1" lang="ja-JP" altLang="en-US" sz="1400" dirty="0" smtClean="0"/>
              <a:t>写真・資料等４</a:t>
            </a:r>
            <a:endParaRPr kumimoji="1" lang="en-US" altLang="ja-JP" sz="1400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493202" y="5040091"/>
            <a:ext cx="1515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タイトル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087834" y="5029520"/>
            <a:ext cx="1515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タイトル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493202" y="5367396"/>
            <a:ext cx="1515290" cy="1025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kumimoji="1" lang="ja-JP" altLang="en-US" sz="1400" dirty="0" smtClean="0"/>
              <a:t>写真・資料等５</a:t>
            </a:r>
            <a:endParaRPr kumimoji="1" lang="en-US" altLang="ja-JP" sz="1400" dirty="0" smtClean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493203" y="6420015"/>
            <a:ext cx="1515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タイトル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106951" y="5367396"/>
            <a:ext cx="1515290" cy="1025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kumimoji="1" lang="ja-JP" altLang="en-US" sz="1400" dirty="0" smtClean="0"/>
              <a:t>写真・資料等６</a:t>
            </a:r>
            <a:endParaRPr kumimoji="1" lang="en-US" altLang="ja-JP" sz="1400" dirty="0" smtClean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106951" y="6415187"/>
            <a:ext cx="1515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197658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</TotalTime>
  <Words>114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メイリオ</vt:lpstr>
      <vt:lpstr>Franklin Gothic Book</vt:lpstr>
      <vt:lpstr>Crop</vt:lpstr>
      <vt:lpstr> 「働く世代のスポーツ活動支援事業」の取組事例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働く世代のスポーツ活動支援事業への補助　　　　令和４年度当初予算　1,200千円</dc:title>
  <dc:creator>R0204XXXX</dc:creator>
  <cp:lastModifiedBy>Administrator</cp:lastModifiedBy>
  <cp:revision>52</cp:revision>
  <cp:lastPrinted>2022-07-01T00:30:03Z</cp:lastPrinted>
  <dcterms:created xsi:type="dcterms:W3CDTF">2022-05-23T00:23:17Z</dcterms:created>
  <dcterms:modified xsi:type="dcterms:W3CDTF">2024-04-26T07:18:14Z</dcterms:modified>
</cp:coreProperties>
</file>