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9976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201" initials="i" lastIdx="1" clrIdx="0">
    <p:extLst>
      <p:ext uri="{19B8F6BF-5375-455C-9EA6-DF929625EA0E}">
        <p15:presenceInfo xmlns:p15="http://schemas.microsoft.com/office/powerpoint/2012/main" userId="S-1-5-21-370753095-596408956-1231754661-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42757C"/>
    <a:srgbClr val="FF0066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4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3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2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FFA1-63D7-4B06-B882-8FE9E7E1C61B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96014" y="241263"/>
            <a:ext cx="7157286" cy="654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1" y="1069529"/>
            <a:ext cx="3940958" cy="3867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65020" y="1044168"/>
            <a:ext cx="1390649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避難場所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269236" y="1060241"/>
            <a:ext cx="0" cy="39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下矢印 7"/>
          <p:cNvSpPr/>
          <p:nvPr/>
        </p:nvSpPr>
        <p:spPr>
          <a:xfrm>
            <a:off x="317621" y="2151537"/>
            <a:ext cx="646198" cy="6196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96014" y="8779597"/>
            <a:ext cx="7164000" cy="1771657"/>
          </a:xfrm>
          <a:prstGeom prst="roundRect">
            <a:avLst>
              <a:gd name="adj" fmla="val 9140"/>
            </a:avLst>
          </a:prstGeom>
          <a:pattFill prst="pct25">
            <a:fgClr>
              <a:srgbClr val="FFFF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210553" y="8719500"/>
            <a:ext cx="7168816" cy="18073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避難のポイント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１．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警戒レベル３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高齢者等避難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kumimoji="1" lang="en-US" altLang="ja-JP" sz="1400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</a:t>
            </a:r>
            <a:r>
              <a:rPr kumimoji="1" lang="en-US" altLang="ja-JP" sz="1400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400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避難指示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が避難の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タイミングです。家族構成により決めておきましょう。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２．高齢者の逃げ遅れが多いため、</a:t>
            </a:r>
            <a:r>
              <a:rPr kumimoji="1" lang="ja-JP" altLang="en-US" sz="14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避難の際には近所のお年寄りなど</a:t>
            </a:r>
            <a:endParaRPr kumimoji="1" lang="en-US" altLang="ja-JP" sz="1400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避難に時間のかかる人に声をかけ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、一緒に避難しましょう。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３．避難訓練などを活用し、避難場所までの移動時間を調べておきましょう。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（所要時間：約　　　　分）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210552" y="151822"/>
            <a:ext cx="7111666" cy="8329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わがまちタイムライン</a:t>
            </a:r>
            <a:r>
              <a:rPr kumimoji="1" lang="ja-JP" altLang="en-US" sz="2800" b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（地区名：　　　）</a:t>
            </a:r>
            <a:endParaRPr kumimoji="1" lang="ja-JP" altLang="en-US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10554" y="1617634"/>
            <a:ext cx="885460" cy="50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氾濫する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1159076" y="1617634"/>
            <a:ext cx="1727433" cy="5125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天気や川の様子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情報など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972631" y="1617634"/>
            <a:ext cx="4375656" cy="5125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逃げ遅れないためにやるべきこと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00272" y="2165788"/>
            <a:ext cx="1709267" cy="6152662"/>
          </a:xfrm>
          <a:prstGeom prst="roundRect">
            <a:avLst>
              <a:gd name="adj" fmla="val 6156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72630" y="2165788"/>
            <a:ext cx="4406739" cy="6152662"/>
          </a:xfrm>
          <a:prstGeom prst="roundRect">
            <a:avLst>
              <a:gd name="adj" fmla="val 336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69222" y="2222266"/>
            <a:ext cx="1569228" cy="716587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69222" y="3047127"/>
            <a:ext cx="1569228" cy="3216405"/>
          </a:xfrm>
          <a:prstGeom prst="roundRect">
            <a:avLst>
              <a:gd name="adj" fmla="val 615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69222" y="6413977"/>
            <a:ext cx="1569228" cy="710089"/>
          </a:xfrm>
          <a:prstGeom prst="roundRect">
            <a:avLst>
              <a:gd name="adj" fmla="val 615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69222" y="7240156"/>
            <a:ext cx="1569228" cy="711022"/>
          </a:xfrm>
          <a:prstGeom prst="roundRect">
            <a:avLst>
              <a:gd name="adj" fmla="val 615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1070748" y="2175005"/>
            <a:ext cx="179355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台風が発生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警戒レベル１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早期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注意情報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1102042" y="3052635"/>
            <a:ext cx="179355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台風が接近する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警戒レベル２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大雨・洪水注意報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-1723122" y="5011539"/>
            <a:ext cx="1615335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川の水位が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さらに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上昇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1092951" y="5408568"/>
            <a:ext cx="179355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激しい雨等で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水が集まり、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川の水位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さらに上昇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1082988" y="4320784"/>
            <a:ext cx="179355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雨風が強くなり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川の水位が上昇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1159076" y="7244584"/>
            <a:ext cx="1797173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指示が発令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1151234" y="6421758"/>
            <a:ext cx="1805016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警戒レベル３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高齢者等避難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が発令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091" y="2342443"/>
            <a:ext cx="882834" cy="2703747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角丸四角形 137"/>
          <p:cNvSpPr/>
          <p:nvPr/>
        </p:nvSpPr>
        <p:spPr>
          <a:xfrm>
            <a:off x="118196" y="2444359"/>
            <a:ext cx="1068137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川が氾濫する</a:t>
            </a:r>
            <a:endParaRPr kumimoji="1" lang="en-US" altLang="ja-JP" sz="10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５日前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日前</a:t>
            </a:r>
          </a:p>
        </p:txBody>
      </p:sp>
      <p:sp>
        <p:nvSpPr>
          <p:cNvPr id="155" name="角丸四角形 154"/>
          <p:cNvSpPr/>
          <p:nvPr/>
        </p:nvSpPr>
        <p:spPr>
          <a:xfrm>
            <a:off x="-256059" y="8162649"/>
            <a:ext cx="179355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０時間</a:t>
            </a:r>
            <a:endParaRPr kumimoji="1"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4058" y="2222265"/>
            <a:ext cx="4320000" cy="720000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0311" y="5267780"/>
            <a:ext cx="900000" cy="2532436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6" name="角丸四角形 165"/>
          <p:cNvSpPr/>
          <p:nvPr/>
        </p:nvSpPr>
        <p:spPr>
          <a:xfrm>
            <a:off x="122549" y="5181285"/>
            <a:ext cx="1068137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川が氾濫する</a:t>
            </a:r>
            <a:endParaRPr kumimoji="1" lang="en-US" altLang="ja-JP" sz="10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当日</a:t>
            </a:r>
          </a:p>
        </p:txBody>
      </p:sp>
      <p:sp>
        <p:nvSpPr>
          <p:cNvPr id="17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4058" y="3041412"/>
            <a:ext cx="4320000" cy="3203646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4058" y="6413978"/>
            <a:ext cx="4320000" cy="720000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4058" y="7231178"/>
            <a:ext cx="4320000" cy="720000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9" name="角丸四角形 178"/>
          <p:cNvSpPr/>
          <p:nvPr/>
        </p:nvSpPr>
        <p:spPr>
          <a:xfrm>
            <a:off x="3034149" y="2222264"/>
            <a:ext cx="4288069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台風について調べ始める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・気象庁のホームページ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で台風の進路などを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確認する。</a:t>
            </a: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・（自由記載：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1" name="角丸四角形 180"/>
          <p:cNvSpPr/>
          <p:nvPr/>
        </p:nvSpPr>
        <p:spPr>
          <a:xfrm>
            <a:off x="3052532" y="3711678"/>
            <a:ext cx="4692196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住んでいる場所と川の上流の雨の量を調べる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・気象庁のホームページで天気や雨量を確認する。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・（自由記載：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3052532" y="3031684"/>
            <a:ext cx="4671145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するとき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に持っていくものを準備する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・非常用持ち出し袋を確認する。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・（自由記載：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3" name="角丸四角形 182"/>
          <p:cNvSpPr/>
          <p:nvPr/>
        </p:nvSpPr>
        <p:spPr>
          <a:xfrm>
            <a:off x="3047949" y="4373806"/>
            <a:ext cx="4534737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◆川の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水位を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調べる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「茨城県河川情報システム」で川の水位を確認する。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・（自由記載：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4" name="角丸四角形 183"/>
          <p:cNvSpPr/>
          <p:nvPr/>
        </p:nvSpPr>
        <p:spPr>
          <a:xfrm>
            <a:off x="3024938" y="5335113"/>
            <a:ext cx="4726284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◆避難しやすい服装に着替える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・体温を測るなど、健康状態を確認する。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・（自由記載：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652036" y="6352958"/>
            <a:ext cx="4416790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◆高齢者など避難に時間のかかる人は避難を始める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・どこに避難するか、家族や親せきに伝える。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・（自由記載：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6" name="角丸四角形 185"/>
          <p:cNvSpPr/>
          <p:nvPr/>
        </p:nvSpPr>
        <p:spPr>
          <a:xfrm>
            <a:off x="3659411" y="7195828"/>
            <a:ext cx="3854449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◆危険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な場所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から全員避難する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・近所の人に声をかけて一緒に避難する。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・（自由記載：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106191" y="6507614"/>
            <a:ext cx="599713" cy="54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106191" y="7314067"/>
            <a:ext cx="599713" cy="54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9" name="角丸四角形 188"/>
          <p:cNvSpPr/>
          <p:nvPr/>
        </p:nvSpPr>
        <p:spPr>
          <a:xfrm>
            <a:off x="2879373" y="6228299"/>
            <a:ext cx="1068137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チェック欄</a:t>
            </a:r>
            <a:endParaRPr kumimoji="1" lang="ja-JP" altLang="en-US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0" name="角丸四角形 189"/>
          <p:cNvSpPr/>
          <p:nvPr/>
        </p:nvSpPr>
        <p:spPr>
          <a:xfrm>
            <a:off x="2870491" y="7037719"/>
            <a:ext cx="1068137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チェック欄</a:t>
            </a:r>
            <a:endParaRPr kumimoji="1" lang="ja-JP" altLang="en-US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60335" y="8185224"/>
            <a:ext cx="1577803" cy="478374"/>
          </a:xfrm>
          <a:prstGeom prst="roundRect">
            <a:avLst>
              <a:gd name="adj" fmla="val 61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1228674" y="8166863"/>
            <a:ext cx="1634832" cy="5963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警戒レベル５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川が氾濫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‼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3223517" y="7486755"/>
            <a:ext cx="324000" cy="324000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3242560" y="6664922"/>
            <a:ext cx="324000" cy="324000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14058" y="7980886"/>
            <a:ext cx="4320000" cy="261604"/>
          </a:xfrm>
          <a:prstGeom prst="roundRect">
            <a:avLst>
              <a:gd name="adj" fmla="val 6156"/>
            </a:avLst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3067049" y="7945012"/>
            <a:ext cx="4255169" cy="8181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　難　完　了　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-2429598" y="6945383"/>
            <a:ext cx="2007611" cy="477741"/>
          </a:xfrm>
          <a:prstGeom prst="wedgeRoundRectCallout">
            <a:avLst>
              <a:gd name="adj1" fmla="val -29462"/>
              <a:gd name="adj2" fmla="val -14343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1" name="角丸四角形 190"/>
          <p:cNvSpPr/>
          <p:nvPr/>
        </p:nvSpPr>
        <p:spPr>
          <a:xfrm>
            <a:off x="-2365413" y="6944751"/>
            <a:ext cx="4419155" cy="8181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該当するタイミングに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○を記入しましょう。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144690" y="3465674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天気予報や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気象庁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発表する情報に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注意！！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25900" y="6345735"/>
            <a:ext cx="1224035" cy="1159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市町村が発令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する避難情報　　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に注意！！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160049" y="988869"/>
            <a:ext cx="3908777" cy="593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b="1" dirty="0" smtClean="0"/>
              <a:t>①避難場所を書き込みましょう　　（太線箇所）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②家族構成を踏まえて、いつ避難するか、</a:t>
            </a:r>
            <a:endParaRPr kumimoji="1" lang="en-US" altLang="ja-JP" sz="1200" b="1" dirty="0" smtClean="0"/>
          </a:p>
          <a:p>
            <a:r>
              <a:rPr kumimoji="1" lang="ja-JP" altLang="en-US" sz="1200" b="1" dirty="0"/>
              <a:t>　</a:t>
            </a:r>
            <a:r>
              <a:rPr kumimoji="1" lang="ja-JP" altLang="en-US" sz="1200" b="1" dirty="0" smtClean="0"/>
              <a:t>当てはまるチェック欄に〇を記入しましょう。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346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Words>867</Words>
  <Application>Microsoft Office PowerPoint</Application>
  <PresentationFormat>ユーザー設定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P丸ゴシック体E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ima201</dc:creator>
  <cp:lastModifiedBy>政策企画部情報システム課</cp:lastModifiedBy>
  <cp:revision>67</cp:revision>
  <cp:lastPrinted>2021-11-10T08:42:20Z</cp:lastPrinted>
  <dcterms:created xsi:type="dcterms:W3CDTF">2021-08-23T02:48:54Z</dcterms:created>
  <dcterms:modified xsi:type="dcterms:W3CDTF">2022-01-26T05:02:37Z</dcterms:modified>
</cp:coreProperties>
</file>